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69" r:id="rId3"/>
  </p:sldMasterIdLst>
  <p:notesMasterIdLst>
    <p:notesMasterId r:id="rId21"/>
  </p:notesMasterIdLst>
  <p:sldIdLst>
    <p:sldId id="262" r:id="rId4"/>
    <p:sldId id="265" r:id="rId5"/>
    <p:sldId id="268" r:id="rId6"/>
    <p:sldId id="308" r:id="rId7"/>
    <p:sldId id="276" r:id="rId8"/>
    <p:sldId id="278" r:id="rId9"/>
    <p:sldId id="304" r:id="rId10"/>
    <p:sldId id="282" r:id="rId11"/>
    <p:sldId id="283" r:id="rId12"/>
    <p:sldId id="284" r:id="rId13"/>
    <p:sldId id="285" r:id="rId14"/>
    <p:sldId id="286" r:id="rId15"/>
    <p:sldId id="287" r:id="rId16"/>
    <p:sldId id="266" r:id="rId17"/>
    <p:sldId id="307" r:id="rId18"/>
    <p:sldId id="305" r:id="rId19"/>
    <p:sldId id="310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696"/>
    <a:srgbClr val="FF6D57"/>
    <a:srgbClr val="82C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96" autoAdjust="0"/>
    <p:restoredTop sz="94660"/>
  </p:normalViewPr>
  <p:slideViewPr>
    <p:cSldViewPr snapToGrid="0">
      <p:cViewPr varScale="1">
        <p:scale>
          <a:sx n="93" d="100"/>
          <a:sy n="93" d="100"/>
        </p:scale>
        <p:origin x="38" y="4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87F14-C9DA-0048-8E6D-D3CF2A3B0413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BA971-D683-5742-B9E7-9B09233CB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8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 </a:t>
            </a:r>
            <a:r>
              <a:rPr lang="nl-NL" dirty="0" err="1"/>
              <a:t>understand</a:t>
            </a:r>
            <a:r>
              <a:rPr lang="nl-NL" dirty="0"/>
              <a:t>, </a:t>
            </a:r>
            <a:r>
              <a:rPr lang="nl-NL" dirty="0" err="1"/>
              <a:t>this</a:t>
            </a:r>
            <a:r>
              <a:rPr lang="nl-NL" dirty="0"/>
              <a:t> sounds </a:t>
            </a:r>
            <a:r>
              <a:rPr lang="nl-NL" dirty="0" err="1"/>
              <a:t>quite</a:t>
            </a:r>
            <a:r>
              <a:rPr lang="nl-NL" dirty="0"/>
              <a:t> boring but </a:t>
            </a:r>
            <a:r>
              <a:rPr lang="nl-NL" dirty="0" err="1"/>
              <a:t>it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because</a:t>
            </a:r>
            <a:r>
              <a:rPr lang="nl-NL" dirty="0"/>
              <a:t> FESSH has a lot </a:t>
            </a:r>
            <a:r>
              <a:rPr lang="nl-NL" dirty="0" err="1"/>
              <a:t>to</a:t>
            </a:r>
            <a:r>
              <a:rPr lang="nl-NL" dirty="0"/>
              <a:t> offer </a:t>
            </a:r>
            <a:r>
              <a:rPr lang="nl-NL" dirty="0" err="1"/>
              <a:t>which</a:t>
            </a:r>
            <a:r>
              <a:rPr lang="nl-NL" dirty="0"/>
              <a:t> I </a:t>
            </a:r>
            <a:r>
              <a:rPr lang="nl-NL" dirty="0" err="1"/>
              <a:t>will</a:t>
            </a:r>
            <a:r>
              <a:rPr lang="nl-NL" dirty="0"/>
              <a:t> show on </a:t>
            </a:r>
            <a:r>
              <a:rPr lang="nl-NL" dirty="0" err="1"/>
              <a:t>the</a:t>
            </a:r>
            <a:r>
              <a:rPr lang="nl-NL" dirty="0"/>
              <a:t> next slides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BA971-D683-5742-B9E7-9B09233CBD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4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YEHS is a separate </a:t>
            </a:r>
            <a:r>
              <a:rPr lang="nl-NL" dirty="0" err="1"/>
              <a:t>group</a:t>
            </a:r>
            <a:r>
              <a:rPr lang="nl-NL" dirty="0"/>
              <a:t> of </a:t>
            </a:r>
            <a:r>
              <a:rPr lang="nl-NL" dirty="0" err="1"/>
              <a:t>young</a:t>
            </a:r>
            <a:r>
              <a:rPr lang="nl-NL" dirty="0"/>
              <a:t> </a:t>
            </a:r>
            <a:r>
              <a:rPr lang="nl-NL" dirty="0" err="1"/>
              <a:t>handsurgeons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reperesent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interests</a:t>
            </a:r>
            <a:r>
              <a:rPr lang="nl-NL" dirty="0"/>
              <a:t> of trainees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young</a:t>
            </a:r>
            <a:r>
              <a:rPr lang="nl-NL" dirty="0"/>
              <a:t> </a:t>
            </a:r>
            <a:r>
              <a:rPr lang="nl-NL" dirty="0" err="1"/>
              <a:t>handsurgeons</a:t>
            </a:r>
            <a:r>
              <a:rPr lang="nl-NL" dirty="0"/>
              <a:t>, The YEHS </a:t>
            </a:r>
            <a:r>
              <a:rPr lang="nl-NL" dirty="0" err="1"/>
              <a:t>collaborates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FESSH </a:t>
            </a:r>
            <a:r>
              <a:rPr lang="nl-NL" dirty="0" err="1"/>
              <a:t>intensively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president of YEHS is a member of </a:t>
            </a:r>
            <a:r>
              <a:rPr lang="nl-NL" dirty="0" err="1"/>
              <a:t>the</a:t>
            </a:r>
            <a:r>
              <a:rPr lang="nl-NL" dirty="0"/>
              <a:t> council. I </a:t>
            </a:r>
            <a:r>
              <a:rPr lang="nl-NL" dirty="0" err="1"/>
              <a:t>would</a:t>
            </a:r>
            <a:r>
              <a:rPr lang="nl-NL" dirty="0"/>
              <a:t> like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advice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become</a:t>
            </a:r>
            <a:r>
              <a:rPr lang="nl-NL" dirty="0"/>
              <a:t> a member of </a:t>
            </a:r>
            <a:r>
              <a:rPr lang="nl-NL" dirty="0" err="1"/>
              <a:t>the</a:t>
            </a:r>
            <a:r>
              <a:rPr lang="nl-NL" dirty="0"/>
              <a:t> YEHS.</a:t>
            </a:r>
          </a:p>
          <a:p>
            <a:r>
              <a:rPr lang="nl-NL" dirty="0"/>
              <a:t>As </a:t>
            </a:r>
            <a:r>
              <a:rPr lang="nl-NL" dirty="0" err="1"/>
              <a:t>shown</a:t>
            </a:r>
            <a:r>
              <a:rPr lang="nl-NL" dirty="0"/>
              <a:t>, FESSH has a lot offer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handsuregons</a:t>
            </a:r>
            <a:r>
              <a:rPr lang="nl-NL" dirty="0"/>
              <a:t> but </a:t>
            </a:r>
            <a:r>
              <a:rPr lang="nl-NL" dirty="0" err="1"/>
              <a:t>especially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young</a:t>
            </a:r>
            <a:r>
              <a:rPr lang="nl-NL" dirty="0"/>
              <a:t> </a:t>
            </a:r>
            <a:r>
              <a:rPr lang="nl-NL" dirty="0" err="1"/>
              <a:t>ones</a:t>
            </a:r>
            <a:r>
              <a:rPr lang="nl-NL" dirty="0"/>
              <a:t> </a:t>
            </a:r>
            <a:r>
              <a:rPr lang="nl-NL" dirty="0" err="1"/>
              <a:t>because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are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future</a:t>
            </a:r>
            <a:r>
              <a:rPr lang="nl-NL" dirty="0"/>
              <a:t>. </a:t>
            </a:r>
            <a:r>
              <a:rPr lang="nl-NL" dirty="0" err="1"/>
              <a:t>All</a:t>
            </a:r>
            <a:r>
              <a:rPr lang="nl-NL" dirty="0"/>
              <a:t> kind of </a:t>
            </a:r>
            <a:r>
              <a:rPr lang="nl-NL" dirty="0" err="1"/>
              <a:t>activities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support are </a:t>
            </a:r>
            <a:r>
              <a:rPr lang="nl-NL" dirty="0" err="1"/>
              <a:t>provided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three</a:t>
            </a:r>
            <a:r>
              <a:rPr lang="nl-NL" dirty="0"/>
              <a:t> </a:t>
            </a:r>
            <a:r>
              <a:rPr lang="nl-NL" dirty="0" err="1"/>
              <a:t>main</a:t>
            </a:r>
            <a:r>
              <a:rPr lang="nl-NL" dirty="0"/>
              <a:t> </a:t>
            </a:r>
            <a:r>
              <a:rPr lang="nl-NL" dirty="0" err="1"/>
              <a:t>pilars</a:t>
            </a:r>
            <a:r>
              <a:rPr lang="nl-NL" dirty="0"/>
              <a:t> as </a:t>
            </a:r>
            <a:r>
              <a:rPr lang="nl-NL" dirty="0" err="1"/>
              <a:t>explained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former</a:t>
            </a:r>
            <a:r>
              <a:rPr lang="nl-NL" dirty="0"/>
              <a:t> slides. </a:t>
            </a:r>
            <a:r>
              <a:rPr lang="nl-NL" dirty="0" err="1"/>
              <a:t>Furthermore</a:t>
            </a:r>
            <a:r>
              <a:rPr lang="nl-NL" dirty="0"/>
              <a:t>, </a:t>
            </a:r>
            <a:r>
              <a:rPr lang="nl-NL" dirty="0" err="1"/>
              <a:t>there</a:t>
            </a:r>
            <a:r>
              <a:rPr lang="nl-NL" dirty="0"/>
              <a:t> are </a:t>
            </a:r>
            <a:r>
              <a:rPr lang="nl-NL" dirty="0" err="1"/>
              <a:t>three</a:t>
            </a:r>
            <a:r>
              <a:rPr lang="nl-NL" dirty="0"/>
              <a:t> </a:t>
            </a:r>
            <a:r>
              <a:rPr lang="nl-NL" dirty="0" err="1"/>
              <a:t>opportunities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visit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clinics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meet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learn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experts: first as a fellow in a </a:t>
            </a:r>
            <a:r>
              <a:rPr lang="nl-NL" dirty="0" err="1"/>
              <a:t>traning</a:t>
            </a:r>
            <a:r>
              <a:rPr lang="nl-NL" dirty="0"/>
              <a:t> center, </a:t>
            </a:r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pay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fellowship, </a:t>
            </a:r>
            <a:r>
              <a:rPr lang="nl-NL" dirty="0" err="1"/>
              <a:t>Another</a:t>
            </a:r>
            <a:r>
              <a:rPr lang="nl-NL" dirty="0"/>
              <a:t> way is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applying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a </a:t>
            </a:r>
            <a:r>
              <a:rPr lang="nl-NL" dirty="0" err="1"/>
              <a:t>travel</a:t>
            </a:r>
            <a:r>
              <a:rPr lang="nl-NL" dirty="0"/>
              <a:t> award or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congress</a:t>
            </a:r>
            <a:r>
              <a:rPr lang="nl-NL" dirty="0"/>
              <a:t> fellowship. You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find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infomation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website.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BA971-D683-5742-B9E7-9B09233CBD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8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you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hopefully</a:t>
            </a:r>
            <a:r>
              <a:rPr lang="nl-NL" dirty="0"/>
              <a:t> we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each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soon</a:t>
            </a:r>
            <a:r>
              <a:rPr lang="nl-NL" dirty="0"/>
              <a:t> in Rotterdam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BA971-D683-5742-B9E7-9B09233CBD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2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DC44-8A3D-454F-8905-3E67292B887F}" type="datetimeFigureOut">
              <a:rPr lang="hu-HU" smtClean="0"/>
              <a:t>2026. 01. 06.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807D-35D9-410F-BA4C-39A11340DF82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73" y="323324"/>
            <a:ext cx="3381954" cy="98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5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DC44-8A3D-454F-8905-3E67292B887F}" type="datetimeFigureOut">
              <a:rPr lang="hu-HU" smtClean="0"/>
              <a:t>2026. 01. 06.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807D-35D9-410F-BA4C-39A11340DF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887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DC44-8A3D-454F-8905-3E67292B887F}" type="datetimeFigureOut">
              <a:rPr lang="hu-HU" smtClean="0"/>
              <a:t>2026. 01. 06.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807D-35D9-410F-BA4C-39A11340DF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2940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DC44-8A3D-454F-8905-3E67292B887F}" type="datetimeFigureOut">
              <a:rPr lang="hu-HU" smtClean="0"/>
              <a:t>2026. 01. 06.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807D-35D9-410F-BA4C-39A11340DF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635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DC44-8A3D-454F-8905-3E67292B887F}" type="datetimeFigureOut">
              <a:rPr lang="hu-HU" smtClean="0"/>
              <a:t>2026. 01. 06.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807D-35D9-410F-BA4C-39A11340DF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517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DC44-8A3D-454F-8905-3E67292B887F}" type="datetimeFigureOut">
              <a:rPr lang="hu-HU" smtClean="0"/>
              <a:t>2026. 01. 06.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807D-35D9-410F-BA4C-39A11340DF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12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DC44-8A3D-454F-8905-3E67292B887F}" type="datetimeFigureOut">
              <a:rPr lang="hu-HU" smtClean="0"/>
              <a:t>2026. 01. 06.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807D-35D9-410F-BA4C-39A11340DF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063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DC44-8A3D-454F-8905-3E67292B887F}" type="datetimeFigureOut">
              <a:rPr lang="hu-HU" smtClean="0"/>
              <a:t>2026. 01. 06.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807D-35D9-410F-BA4C-39A11340DF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11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DC44-8A3D-454F-8905-3E67292B887F}" type="datetimeFigureOut">
              <a:rPr lang="hu-HU" smtClean="0"/>
              <a:t>2026. 01. 06.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807D-35D9-410F-BA4C-39A11340DF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33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DC44-8A3D-454F-8905-3E67292B887F}" type="datetimeFigureOut">
              <a:rPr lang="hu-HU" smtClean="0"/>
              <a:t>2026. 01. 06.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807D-35D9-410F-BA4C-39A11340DF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787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0943-BBAC-492C-A025-34E153D24126}" type="datetimeFigureOut">
              <a:rPr lang="hu-HU" smtClean="0"/>
              <a:t>2026. 01. 06.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4F83-8AEF-4B8C-9F2F-B929A0B2807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099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FA16-8FF8-45F0-83FD-DC10FBF5AB63}" type="datetimeFigureOut">
              <a:rPr lang="hu-HU" smtClean="0"/>
              <a:t>2026. 01. 06.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B9956-36D6-4637-8F54-70CC9AE74D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754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DC44-8A3D-454F-8905-3E67292B887F}" type="datetimeFigureOut">
              <a:rPr lang="hu-HU" smtClean="0"/>
              <a:t>2026. 01. 06.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7807D-35D9-410F-BA4C-39A11340DF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106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24508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10943-BBAC-492C-A025-34E153D24126}" type="datetimeFigureOut">
              <a:rPr lang="hu-HU" smtClean="0"/>
              <a:t>2026. 01. 06.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4F83-8AEF-4B8C-9F2F-B929A0B2807F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8715" y="4001294"/>
            <a:ext cx="2983285" cy="284498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31739"/>
            <a:ext cx="3381954" cy="98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8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5FA16-8FF8-45F0-83FD-DC10FBF5AB63}" type="datetimeFigureOut">
              <a:rPr lang="hu-HU" smtClean="0"/>
              <a:t>2026. 01. 06.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B9956-36D6-4637-8F54-70CC9AE74D16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842" y="6079495"/>
            <a:ext cx="1569958" cy="45941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201508"/>
            <a:ext cx="9291473" cy="28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1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fessh.com" TargetMode="External"/><Relationship Id="rId2" Type="http://schemas.openxmlformats.org/officeDocument/2006/relationships/hyperlink" Target="https://fessh.com/national-delegates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tiff"/><Relationship Id="rId4" Type="http://schemas.openxmlformats.org/officeDocument/2006/relationships/hyperlink" Target="http://www.fessh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info@yehs.eu" TargetMode="External"/><Relationship Id="rId5" Type="http://schemas.openxmlformats.org/officeDocument/2006/relationships/hyperlink" Target="https://fessh.com/yehs-young-european-hand-surgeons/" TargetMode="External"/><Relationship Id="rId4" Type="http://schemas.openxmlformats.org/officeDocument/2006/relationships/image" Target="../media/image31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hyperlink" Target="mailto:office@fessh.com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7200" dirty="0" err="1">
                <a:solidFill>
                  <a:srgbClr val="594696"/>
                </a:solidFill>
              </a:rPr>
              <a:t>Welcome</a:t>
            </a:r>
            <a:r>
              <a:rPr lang="hu-HU" sz="7200" dirty="0">
                <a:solidFill>
                  <a:srgbClr val="594696"/>
                </a:solidFill>
              </a:rPr>
              <a:t> </a:t>
            </a:r>
            <a:r>
              <a:rPr lang="hu-HU" sz="7200" dirty="0" err="1">
                <a:solidFill>
                  <a:srgbClr val="594696"/>
                </a:solidFill>
              </a:rPr>
              <a:t>to</a:t>
            </a:r>
            <a:r>
              <a:rPr lang="hu-HU" sz="7200" dirty="0">
                <a:solidFill>
                  <a:srgbClr val="594696"/>
                </a:solidFill>
              </a:rPr>
              <a:t> FESSH !</a:t>
            </a:r>
          </a:p>
        </p:txBody>
      </p:sp>
    </p:spTree>
    <p:extLst>
      <p:ext uri="{BB962C8B-B14F-4D97-AF65-F5344CB8AC3E}">
        <p14:creationId xmlns:p14="http://schemas.microsoft.com/office/powerpoint/2010/main" val="740568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400AD-1840-0905-39CB-60741FA3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ü"/>
            </a:pPr>
            <a:r>
              <a:rPr lang="hu-HU" sz="4800" kern="100" dirty="0">
                <a:solidFill>
                  <a:srgbClr val="FF6D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CONGRESS</a:t>
            </a:r>
            <a:endParaRPr lang="hu-HU" sz="3600" kern="100" dirty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30CC90-ECD1-C389-DCE1-D86C9003220A}"/>
              </a:ext>
            </a:extLst>
          </p:cNvPr>
          <p:cNvSpPr txBox="1"/>
          <p:nvPr/>
        </p:nvSpPr>
        <p:spPr>
          <a:xfrm>
            <a:off x="287987" y="1355556"/>
            <a:ext cx="872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hu-HU" sz="800" kern="100" dirty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485775" algn="l"/>
              </a:tabLst>
            </a:pPr>
            <a:r>
              <a:rPr lang="hu-HU" sz="24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2000+ </a:t>
            </a:r>
            <a:r>
              <a:rPr lang="hu-HU" sz="24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colleagues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 and </a:t>
            </a:r>
            <a:r>
              <a:rPr lang="hu-HU" sz="24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across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globe</a:t>
            </a:r>
            <a:endParaRPr lang="hu-HU" sz="2400" kern="100" dirty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89F784-1E8A-7541-8485-0E72DC9F58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36" y="2603725"/>
            <a:ext cx="4107283" cy="27587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491" y="2098038"/>
            <a:ext cx="2779463" cy="185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2BC75-ED72-FD44-B8B4-A0AA722364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491" y="211620"/>
            <a:ext cx="2781508" cy="185770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699648" y="2636718"/>
            <a:ext cx="30131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2026 </a:t>
            </a:r>
            <a:r>
              <a:rPr lang="hu-HU" sz="32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Basel</a:t>
            </a:r>
          </a:p>
          <a:p>
            <a:r>
              <a:rPr lang="hu-HU" sz="32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2027 </a:t>
            </a:r>
            <a:r>
              <a:rPr lang="hu-HU" sz="32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Prague</a:t>
            </a:r>
            <a:endParaRPr lang="hu-HU" sz="3200" kern="100" dirty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32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2028 Strasbourg</a:t>
            </a:r>
          </a:p>
          <a:p>
            <a:r>
              <a:rPr lang="hu-HU" sz="32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2029 </a:t>
            </a:r>
            <a:r>
              <a:rPr lang="hu-HU" sz="32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Porto</a:t>
            </a:r>
          </a:p>
          <a:p>
            <a:r>
              <a:rPr lang="hu-HU" sz="32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2030 </a:t>
            </a:r>
            <a:r>
              <a:rPr lang="hu-HU" sz="32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hu-HU" sz="32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city?</a:t>
            </a:r>
            <a:endParaRPr lang="hu-HU" sz="3200" kern="100" dirty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fessh.com/images/FESSH_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491" y="3983088"/>
            <a:ext cx="2778667" cy="187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8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400AD-1840-0905-39CB-60741FA3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ü"/>
            </a:pPr>
            <a:r>
              <a:rPr lang="hu-HU" sz="4800" kern="100" dirty="0">
                <a:solidFill>
                  <a:srgbClr val="FF6D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kern="100" dirty="0">
                <a:solidFill>
                  <a:srgbClr val="FF6D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PART OF A FANTASTIC GROUP!</a:t>
            </a:r>
            <a:endParaRPr lang="hu-HU" sz="3600" kern="100" dirty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xmlns="" id="{D5A29E98-6E89-8FC1-0BDB-634D1C3F50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060" y="1690688"/>
            <a:ext cx="4387531" cy="392656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18" y="1477574"/>
            <a:ext cx="3716825" cy="418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400AD-1840-0905-39CB-60741FA3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07" y="292811"/>
            <a:ext cx="5267037" cy="1325563"/>
          </a:xfrm>
        </p:spPr>
        <p:txBody>
          <a:bodyPr>
            <a:normAutofit fontScale="90000"/>
          </a:bodyPr>
          <a:lstStyle/>
          <a:p>
            <a:r>
              <a:rPr lang="x-none" b="1" dirty="0">
                <a:solidFill>
                  <a:srgbClr val="594696"/>
                </a:solidFill>
              </a:rPr>
              <a:t>WH</a:t>
            </a:r>
            <a:r>
              <a:rPr lang="en-GB" b="1" dirty="0">
                <a:solidFill>
                  <a:srgbClr val="594696"/>
                </a:solidFill>
              </a:rPr>
              <a:t>AT IS THE STRUCTURE OF</a:t>
            </a:r>
            <a:r>
              <a:rPr lang="x-none" b="1" dirty="0">
                <a:solidFill>
                  <a:srgbClr val="594696"/>
                </a:solidFill>
              </a:rPr>
              <a:t> FESSH?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678753-3E14-E8FB-5A64-3DA6A2848241}"/>
              </a:ext>
            </a:extLst>
          </p:cNvPr>
          <p:cNvSpPr txBox="1"/>
          <p:nvPr/>
        </p:nvSpPr>
        <p:spPr>
          <a:xfrm>
            <a:off x="1508760" y="233172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>
              <a:highlight>
                <a:srgbClr val="FFFF00"/>
              </a:highlight>
            </a:endParaRPr>
          </a:p>
          <a:p>
            <a:endParaRPr lang="x-none" dirty="0"/>
          </a:p>
          <a:p>
            <a:endParaRPr lang="x-none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0967" y="1768173"/>
            <a:ext cx="473963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>
                <a:solidFill>
                  <a:srgbClr val="594696"/>
                </a:solidFill>
              </a:rPr>
              <a:t>President</a:t>
            </a:r>
            <a:r>
              <a:rPr lang="hu-HU" sz="2400" dirty="0" smtClean="0">
                <a:solidFill>
                  <a:srgbClr val="594696"/>
                </a:solidFill>
              </a:rPr>
              <a:t> (</a:t>
            </a:r>
            <a:r>
              <a:rPr lang="hu-HU" sz="2400" dirty="0" err="1">
                <a:solidFill>
                  <a:srgbClr val="594696"/>
                </a:solidFill>
              </a:rPr>
              <a:t>S</a:t>
            </a:r>
            <a:r>
              <a:rPr lang="hu-HU" sz="2400" dirty="0" err="1" smtClean="0">
                <a:solidFill>
                  <a:srgbClr val="594696"/>
                </a:solidFill>
              </a:rPr>
              <a:t>ecretary</a:t>
            </a:r>
            <a:r>
              <a:rPr lang="hu-HU" sz="2400" dirty="0" smtClean="0">
                <a:solidFill>
                  <a:srgbClr val="594696"/>
                </a:solidFill>
              </a:rPr>
              <a:t> </a:t>
            </a:r>
            <a:r>
              <a:rPr lang="hu-HU" sz="2400" dirty="0">
                <a:solidFill>
                  <a:srgbClr val="594696"/>
                </a:solidFill>
              </a:rPr>
              <a:t>G</a:t>
            </a:r>
            <a:r>
              <a:rPr lang="hu-HU" sz="2400" dirty="0" smtClean="0">
                <a:solidFill>
                  <a:srgbClr val="594696"/>
                </a:solidFill>
              </a:rPr>
              <a:t>eneral </a:t>
            </a:r>
            <a:r>
              <a:rPr lang="hu-HU" sz="2400" dirty="0" err="1" smtClean="0">
                <a:solidFill>
                  <a:srgbClr val="594696"/>
                </a:solidFill>
              </a:rPr>
              <a:t>before</a:t>
            </a:r>
            <a:r>
              <a:rPr lang="hu-HU" sz="2400" dirty="0" smtClean="0">
                <a:solidFill>
                  <a:srgbClr val="594696"/>
                </a:solidFill>
              </a:rPr>
              <a:t>)</a:t>
            </a:r>
            <a:endParaRPr lang="hu-HU" sz="2400" dirty="0">
              <a:solidFill>
                <a:srgbClr val="594696"/>
              </a:solidFill>
            </a:endParaRPr>
          </a:p>
          <a:p>
            <a:endParaRPr lang="hu-HU" sz="2400" dirty="0">
              <a:solidFill>
                <a:srgbClr val="594696"/>
              </a:solidFill>
            </a:endParaRPr>
          </a:p>
          <a:p>
            <a:r>
              <a:rPr lang="hu-HU" sz="2400" dirty="0" err="1">
                <a:solidFill>
                  <a:srgbClr val="594696"/>
                </a:solidFill>
              </a:rPr>
              <a:t>Executive</a:t>
            </a:r>
            <a:r>
              <a:rPr lang="hu-HU" sz="2400" dirty="0">
                <a:solidFill>
                  <a:srgbClr val="594696"/>
                </a:solidFill>
              </a:rPr>
              <a:t> </a:t>
            </a:r>
            <a:r>
              <a:rPr lang="hu-HU" sz="2400" dirty="0" err="1" smtClean="0">
                <a:solidFill>
                  <a:srgbClr val="594696"/>
                </a:solidFill>
              </a:rPr>
              <a:t>Committee</a:t>
            </a:r>
            <a:r>
              <a:rPr lang="hu-HU" sz="2400" dirty="0" smtClean="0">
                <a:solidFill>
                  <a:srgbClr val="594696"/>
                </a:solidFill>
              </a:rPr>
              <a:t> </a:t>
            </a:r>
            <a:endParaRPr lang="hu-HU" sz="2400" dirty="0">
              <a:solidFill>
                <a:srgbClr val="594696"/>
              </a:solidFill>
            </a:endParaRPr>
          </a:p>
          <a:p>
            <a:endParaRPr lang="hu-HU" sz="2400" dirty="0">
              <a:solidFill>
                <a:srgbClr val="594696"/>
              </a:solidFill>
            </a:endParaRPr>
          </a:p>
          <a:p>
            <a:r>
              <a:rPr lang="hu-HU" sz="2400" dirty="0">
                <a:solidFill>
                  <a:srgbClr val="594696"/>
                </a:solidFill>
              </a:rPr>
              <a:t>FESSH </a:t>
            </a:r>
            <a:r>
              <a:rPr lang="hu-HU" sz="2400" dirty="0" err="1">
                <a:solidFill>
                  <a:srgbClr val="594696"/>
                </a:solidFill>
              </a:rPr>
              <a:t>Council</a:t>
            </a:r>
            <a:r>
              <a:rPr lang="hu-HU" sz="2400" dirty="0">
                <a:solidFill>
                  <a:srgbClr val="594696"/>
                </a:solidFill>
              </a:rPr>
              <a:t> </a:t>
            </a:r>
          </a:p>
          <a:p>
            <a:endParaRPr lang="hu-HU" sz="2400" dirty="0">
              <a:solidFill>
                <a:srgbClr val="594696"/>
              </a:solidFill>
            </a:endParaRPr>
          </a:p>
          <a:p>
            <a:r>
              <a:rPr lang="hu-HU" sz="2400" dirty="0">
                <a:solidFill>
                  <a:srgbClr val="594696"/>
                </a:solidFill>
              </a:rPr>
              <a:t>FESSH </a:t>
            </a:r>
            <a:r>
              <a:rPr lang="hu-HU" sz="2400" dirty="0" smtClean="0">
                <a:solidFill>
                  <a:srgbClr val="594696"/>
                </a:solidFill>
              </a:rPr>
              <a:t>Office</a:t>
            </a:r>
          </a:p>
          <a:p>
            <a:endParaRPr lang="hu-HU" sz="2400" dirty="0">
              <a:solidFill>
                <a:srgbClr val="594696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45" y="69304"/>
            <a:ext cx="4946298" cy="593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400AD-1840-0905-39CB-60741FA3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3" y="69563"/>
            <a:ext cx="10515600" cy="891020"/>
          </a:xfrm>
        </p:spPr>
        <p:txBody>
          <a:bodyPr/>
          <a:lstStyle/>
          <a:p>
            <a:r>
              <a:rPr lang="x-none" b="1" dirty="0">
                <a:solidFill>
                  <a:srgbClr val="594696"/>
                </a:solidFill>
              </a:rPr>
              <a:t>HOW CAN I GET INVOLVED IN FESSH?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30CC90-ECD1-C389-DCE1-D86C9003220A}"/>
              </a:ext>
            </a:extLst>
          </p:cNvPr>
          <p:cNvSpPr txBox="1"/>
          <p:nvPr/>
        </p:nvSpPr>
        <p:spPr>
          <a:xfrm>
            <a:off x="372043" y="932499"/>
            <a:ext cx="9746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39763" algn="l">
              <a:spcAft>
                <a:spcPts val="0"/>
              </a:spcAft>
            </a:pPr>
            <a:endParaRPr lang="en-GB" sz="1200" b="0" i="0" u="none" strike="noStrike" dirty="0">
              <a:solidFill>
                <a:srgbClr val="594696"/>
              </a:solidFill>
              <a:effectLst/>
              <a:latin typeface="Calibri" panose="020F0502020204030204" pitchFamily="34" charset="0"/>
            </a:endParaRPr>
          </a:p>
          <a:p>
            <a:pPr marL="457200" algn="l"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594696"/>
                </a:solidFill>
                <a:effectLst/>
                <a:latin typeface="Calibri" panose="020F0502020204030204" pitchFamily="34" charset="0"/>
              </a:rPr>
              <a:t>You can access all aspects of FESSH! </a:t>
            </a:r>
            <a:r>
              <a:rPr lang="hu-HU" sz="1800" b="0" i="0" u="none" strike="noStrike" dirty="0" smtClean="0">
                <a:solidFill>
                  <a:srgbClr val="594696"/>
                </a:solidFill>
                <a:effectLst/>
                <a:latin typeface="Calibri" panose="020F0502020204030204" pitchFamily="34" charset="0"/>
              </a:rPr>
              <a:t>         </a:t>
            </a:r>
            <a:r>
              <a:rPr lang="hu-HU" dirty="0" smtClean="0">
                <a:solidFill>
                  <a:srgbClr val="594696"/>
                </a:solidFill>
                <a:latin typeface="Calibri" panose="020F0502020204030204" pitchFamily="34" charset="0"/>
              </a:rPr>
              <a:t>https</a:t>
            </a:r>
            <a:r>
              <a:rPr lang="hu-HU" dirty="0">
                <a:solidFill>
                  <a:srgbClr val="594696"/>
                </a:solidFill>
                <a:latin typeface="Calibri" panose="020F0502020204030204" pitchFamily="34" charset="0"/>
              </a:rPr>
              <a:t>://fessh.com/how-to-get-involved/</a:t>
            </a:r>
            <a:endParaRPr lang="hu-HU" sz="1800" b="0" i="0" u="none" strike="noStrike" dirty="0">
              <a:solidFill>
                <a:srgbClr val="594696"/>
              </a:solidFill>
              <a:effectLst/>
              <a:latin typeface="Calibri" panose="020F0502020204030204" pitchFamily="34" charset="0"/>
            </a:endParaRPr>
          </a:p>
          <a:p>
            <a:pPr marL="685800" indent="-228600" algn="l">
              <a:spcAft>
                <a:spcPts val="0"/>
              </a:spcAft>
              <a:buAutoNum type="arabicPeriod"/>
            </a:pPr>
            <a:endParaRPr lang="en-GB" sz="1200" b="0" i="0" u="none" strike="noStrike" dirty="0">
              <a:solidFill>
                <a:srgbClr val="594696"/>
              </a:solidFill>
              <a:effectLst/>
              <a:latin typeface="Calibri" panose="020F0502020204030204" pitchFamily="34" charset="0"/>
            </a:endParaRPr>
          </a:p>
          <a:p>
            <a:pPr marL="685800" indent="-228600" algn="l">
              <a:spcAft>
                <a:spcPts val="0"/>
              </a:spcAft>
            </a:pP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B66463-7103-CF43-9236-96C656B58563}"/>
              </a:ext>
            </a:extLst>
          </p:cNvPr>
          <p:cNvSpPr/>
          <p:nvPr/>
        </p:nvSpPr>
        <p:spPr>
          <a:xfrm rot="534380">
            <a:off x="8560143" y="1248846"/>
            <a:ext cx="3117143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>Meet us in the </a:t>
            </a:r>
          </a:p>
          <a:p>
            <a:pPr algn="ctr"/>
            <a:r>
              <a:rPr lang="hu-HU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a</a:t>
            </a:r>
            <a:r>
              <a:rPr lang="en-US" sz="2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>nnual</a:t>
            </a:r>
            <a:r>
              <a:rPr lang="en-US" sz="2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>Congress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A9CF0A3-ABFC-C549-B6A8-D9A5F99A085A}"/>
              </a:ext>
            </a:extLst>
          </p:cNvPr>
          <p:cNvSpPr/>
          <p:nvPr/>
        </p:nvSpPr>
        <p:spPr>
          <a:xfrm rot="21131581">
            <a:off x="4124934" y="1882224"/>
            <a:ext cx="40815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GRANTS, AWARDS, FELLOWSHIPS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902343-9ECA-DD4D-AC96-287976F4C9A3}"/>
              </a:ext>
            </a:extLst>
          </p:cNvPr>
          <p:cNvSpPr/>
          <p:nvPr/>
        </p:nvSpPr>
        <p:spPr>
          <a:xfrm>
            <a:off x="3305692" y="3286235"/>
            <a:ext cx="32674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JOIN A FESSH COMMITTEE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1E450F-2874-A843-B0D0-E21BA2C464C7}"/>
              </a:ext>
            </a:extLst>
          </p:cNvPr>
          <p:cNvSpPr/>
          <p:nvPr/>
        </p:nvSpPr>
        <p:spPr>
          <a:xfrm>
            <a:off x="5261874" y="2820390"/>
            <a:ext cx="29549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BECOME AN EXAMINER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ECD8B0-E6FA-5748-81BB-E1C7B6DEF128}"/>
              </a:ext>
            </a:extLst>
          </p:cNvPr>
          <p:cNvSpPr/>
          <p:nvPr/>
        </p:nvSpPr>
        <p:spPr>
          <a:xfrm rot="257082">
            <a:off x="1863180" y="4311686"/>
            <a:ext cx="51124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JOIN A FESSH</a:t>
            </a:r>
            <a:r>
              <a:rPr lang="hu-H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hu-H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SIG:</a:t>
            </a:r>
            <a:endParaRPr lang="hu-HU" sz="2000" dirty="0"/>
          </a:p>
          <a:p>
            <a:pPr algn="ctr"/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3D, Micro</a:t>
            </a:r>
            <a:r>
              <a:rPr lang="hu-HU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surgery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, </a:t>
            </a:r>
            <a:r>
              <a:rPr lang="hu-HU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Prevention</a:t>
            </a:r>
            <a:r>
              <a:rPr lang="hu-H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, </a:t>
            </a:r>
            <a:r>
              <a:rPr lang="hu-HU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Dupuytren</a:t>
            </a:r>
            <a:r>
              <a:rPr lang="hu-H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, </a:t>
            </a:r>
          </a:p>
          <a:p>
            <a:pPr algn="ctr"/>
            <a:r>
              <a:rPr lang="hu-HU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Pediatric</a:t>
            </a:r>
            <a:r>
              <a:rPr lang="hu-H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, </a:t>
            </a:r>
            <a:r>
              <a:rPr lang="hu-HU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Spasticity</a:t>
            </a:r>
            <a:r>
              <a:rPr lang="hu-H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, </a:t>
            </a:r>
            <a:r>
              <a:rPr lang="hu-HU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Dynamic</a:t>
            </a:r>
            <a:r>
              <a:rPr lang="hu-H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hu-HU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Imaging</a:t>
            </a:r>
            <a:r>
              <a:rPr lang="hu-H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hu-HU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Groups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ED2DD3F-CA8A-FF45-80D9-8942B69621E9}"/>
              </a:ext>
            </a:extLst>
          </p:cNvPr>
          <p:cNvSpPr/>
          <p:nvPr/>
        </p:nvSpPr>
        <p:spPr>
          <a:xfrm rot="155725">
            <a:off x="139561" y="5388081"/>
            <a:ext cx="38418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FOLLOW US ON SOCIAL MEDIA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D910ED7-D473-B24F-9DD1-2D8B1DB7E0FF}"/>
              </a:ext>
            </a:extLst>
          </p:cNvPr>
          <p:cNvSpPr/>
          <p:nvPr/>
        </p:nvSpPr>
        <p:spPr>
          <a:xfrm rot="847693">
            <a:off x="8351265" y="2820390"/>
            <a:ext cx="35305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CHAIR A CONGRESS SESSION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591BEA4-53D5-9D49-9353-7EF8219DFFB0}"/>
              </a:ext>
            </a:extLst>
          </p:cNvPr>
          <p:cNvSpPr/>
          <p:nvPr/>
        </p:nvSpPr>
        <p:spPr>
          <a:xfrm rot="21398962">
            <a:off x="5886815" y="3930077"/>
            <a:ext cx="52460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BECOME A JOURNAL REVIEWER OR EDITOR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24ACAC7-E44D-E246-A84A-3B1F4C72F5AA}"/>
              </a:ext>
            </a:extLst>
          </p:cNvPr>
          <p:cNvSpPr/>
          <p:nvPr/>
        </p:nvSpPr>
        <p:spPr>
          <a:xfrm rot="21006604">
            <a:off x="6569420" y="5144494"/>
            <a:ext cx="5131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GET ACCREDITATION FOR YOUR TRAUMA UNIT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E44B9B2-6F63-8243-9A71-989351F03A60}"/>
              </a:ext>
            </a:extLst>
          </p:cNvPr>
          <p:cNvSpPr/>
          <p:nvPr/>
        </p:nvSpPr>
        <p:spPr>
          <a:xfrm rot="653575">
            <a:off x="511425" y="3472584"/>
            <a:ext cx="30981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FOLLOW</a:t>
            </a:r>
            <a:r>
              <a:rPr lang="en-US" sz="2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THE </a:t>
            </a:r>
            <a:r>
              <a:rPr lang="en-US" sz="2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YEHS</a:t>
            </a:r>
            <a:r>
              <a:rPr lang="hu-HU" sz="2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hu-HU" sz="2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news</a:t>
            </a:r>
            <a:r>
              <a:rPr lang="en-US" sz="2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 </a:t>
            </a:r>
            <a:endParaRPr lang="en-US" sz="2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11B1DB6-45EB-3F43-82AD-6D208AC77253}"/>
              </a:ext>
            </a:extLst>
          </p:cNvPr>
          <p:cNvSpPr/>
          <p:nvPr/>
        </p:nvSpPr>
        <p:spPr>
          <a:xfrm rot="247066">
            <a:off x="1015563" y="1769875"/>
            <a:ext cx="28595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ATTEND OUR COURSES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40962" y="2588323"/>
            <a:ext cx="41019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Subscribe</a:t>
            </a:r>
            <a:r>
              <a:rPr lang="hu-HU" sz="2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hu-HU" sz="2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to</a:t>
            </a:r>
            <a:r>
              <a:rPr lang="hu-HU" sz="2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hu-HU" sz="2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the</a:t>
            </a:r>
            <a:r>
              <a:rPr lang="hu-HU" sz="2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 FESSH </a:t>
            </a:r>
            <a:r>
              <a:rPr lang="hu-HU" sz="2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Hand</a:t>
            </a:r>
            <a:r>
              <a:rPr lang="hu-HU" sz="2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 Out</a:t>
            </a:r>
            <a:r>
              <a:rPr lang="en-US" sz="2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 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5363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4DFAD4-B8BF-1B94-BE8B-15AD0F40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00" y="150278"/>
            <a:ext cx="10515600" cy="1100337"/>
          </a:xfrm>
        </p:spPr>
        <p:txBody>
          <a:bodyPr/>
          <a:lstStyle/>
          <a:p>
            <a:r>
              <a:rPr lang="x-none" b="1" dirty="0">
                <a:solidFill>
                  <a:srgbClr val="594696"/>
                </a:solidFill>
              </a:rPr>
              <a:t>HOW CAN </a:t>
            </a:r>
            <a:r>
              <a:rPr lang="hu-HU" b="1" dirty="0">
                <a:solidFill>
                  <a:srgbClr val="594696"/>
                </a:solidFill>
              </a:rPr>
              <a:t>I GET IN CONTACT WITH FESSH</a:t>
            </a:r>
            <a:r>
              <a:rPr lang="x-none" b="1" dirty="0">
                <a:solidFill>
                  <a:srgbClr val="594696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7B3187-1B68-E6BB-351D-5C67422711FF}"/>
              </a:ext>
            </a:extLst>
          </p:cNvPr>
          <p:cNvSpPr txBox="1"/>
          <p:nvPr/>
        </p:nvSpPr>
        <p:spPr>
          <a:xfrm>
            <a:off x="181611" y="1072661"/>
            <a:ext cx="9952989" cy="4939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 sz="2000" dirty="0" smtClean="0">
                <a:solidFill>
                  <a:srgbClr val="594696"/>
                </a:solidFill>
              </a:rPr>
              <a:t>C</a:t>
            </a:r>
            <a:r>
              <a:rPr lang="hu-HU" sz="2000" dirty="0" err="1" smtClean="0">
                <a:solidFill>
                  <a:srgbClr val="594696"/>
                </a:solidFill>
              </a:rPr>
              <a:t>ontact</a:t>
            </a:r>
            <a:r>
              <a:rPr lang="x-none" sz="2000" dirty="0" smtClean="0">
                <a:solidFill>
                  <a:srgbClr val="594696"/>
                </a:solidFill>
              </a:rPr>
              <a:t> </a:t>
            </a:r>
            <a:r>
              <a:rPr lang="hu-HU" sz="2000" dirty="0" err="1" smtClean="0">
                <a:solidFill>
                  <a:srgbClr val="594696"/>
                </a:solidFill>
              </a:rPr>
              <a:t>your</a:t>
            </a:r>
            <a:r>
              <a:rPr lang="hu-HU" sz="2000" dirty="0" smtClean="0">
                <a:solidFill>
                  <a:srgbClr val="594696"/>
                </a:solidFill>
              </a:rPr>
              <a:t> </a:t>
            </a:r>
            <a:r>
              <a:rPr lang="hu-HU" sz="2000" dirty="0" err="1" smtClean="0">
                <a:solidFill>
                  <a:srgbClr val="594696"/>
                </a:solidFill>
              </a:rPr>
              <a:t>national</a:t>
            </a:r>
            <a:r>
              <a:rPr lang="hu-HU" sz="2000" dirty="0" smtClean="0">
                <a:solidFill>
                  <a:srgbClr val="594696"/>
                </a:solidFill>
              </a:rPr>
              <a:t> </a:t>
            </a:r>
            <a:r>
              <a:rPr lang="hu-HU" sz="2000" dirty="0" err="1" smtClean="0">
                <a:solidFill>
                  <a:srgbClr val="594696"/>
                </a:solidFill>
              </a:rPr>
              <a:t>society</a:t>
            </a:r>
            <a:r>
              <a:rPr lang="hu-HU" sz="2000" dirty="0" smtClean="0">
                <a:solidFill>
                  <a:srgbClr val="594696"/>
                </a:solidFill>
              </a:rPr>
              <a:t> FESSH </a:t>
            </a:r>
            <a:r>
              <a:rPr lang="hu-HU" sz="2000" dirty="0" err="1" smtClean="0">
                <a:solidFill>
                  <a:srgbClr val="594696"/>
                </a:solidFill>
              </a:rPr>
              <a:t>delegate</a:t>
            </a:r>
            <a:r>
              <a:rPr lang="hu-HU" sz="2000" dirty="0" smtClean="0">
                <a:solidFill>
                  <a:srgbClr val="594696"/>
                </a:solidFill>
              </a:rPr>
              <a:t>: </a:t>
            </a:r>
            <a:r>
              <a:rPr lang="en-GB" sz="2000" dirty="0" smtClean="0">
                <a:solidFill>
                  <a:srgbClr val="594696"/>
                </a:solidFill>
                <a:hlinkClick r:id="rId2"/>
              </a:rPr>
              <a:t>fessh.com/national-delegates</a:t>
            </a:r>
            <a:r>
              <a:rPr lang="en-GB" sz="2000" dirty="0">
                <a:solidFill>
                  <a:srgbClr val="594696"/>
                </a:solidFill>
                <a:hlinkClick r:id="rId2"/>
              </a:rPr>
              <a:t>/</a:t>
            </a:r>
            <a:endParaRPr lang="hu-HU" sz="2000" dirty="0">
              <a:solidFill>
                <a:srgbClr val="594696"/>
              </a:solidFill>
            </a:endParaRPr>
          </a:p>
          <a:p>
            <a:endParaRPr lang="hu-HU" sz="2000" dirty="0" smtClean="0">
              <a:solidFill>
                <a:srgbClr val="594696"/>
              </a:solidFill>
            </a:endParaRPr>
          </a:p>
          <a:p>
            <a:endParaRPr lang="hu-HU" sz="2000" dirty="0">
              <a:solidFill>
                <a:srgbClr val="594696"/>
              </a:solidFill>
            </a:endParaRPr>
          </a:p>
          <a:p>
            <a:endParaRPr lang="hu-HU" sz="2000" dirty="0" smtClean="0">
              <a:solidFill>
                <a:srgbClr val="594696"/>
              </a:solidFill>
            </a:endParaRPr>
          </a:p>
          <a:p>
            <a:endParaRPr lang="hu-HU" sz="2000" dirty="0">
              <a:solidFill>
                <a:srgbClr val="594696"/>
              </a:solidFill>
            </a:endParaRPr>
          </a:p>
          <a:p>
            <a:endParaRPr lang="hu-HU" sz="2000" dirty="0" smtClean="0">
              <a:solidFill>
                <a:srgbClr val="594696"/>
              </a:solidFill>
            </a:endParaRPr>
          </a:p>
          <a:p>
            <a:endParaRPr lang="hu-HU" sz="2000" dirty="0">
              <a:solidFill>
                <a:srgbClr val="59469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rgbClr val="594696"/>
                </a:solidFill>
              </a:rPr>
              <a:t>Or</a:t>
            </a:r>
            <a:r>
              <a:rPr lang="hu-HU" sz="2000" dirty="0" smtClean="0">
                <a:solidFill>
                  <a:srgbClr val="594696"/>
                </a:solidFill>
              </a:rPr>
              <a:t> </a:t>
            </a:r>
            <a:r>
              <a:rPr lang="hu-HU" sz="2000" dirty="0">
                <a:solidFill>
                  <a:srgbClr val="594696"/>
                </a:solidFill>
              </a:rPr>
              <a:t>the FESSH Office -  </a:t>
            </a:r>
            <a:r>
              <a:rPr lang="hu-HU" sz="2000" dirty="0" err="1" smtClean="0">
                <a:solidFill>
                  <a:srgbClr val="594696"/>
                </a:solidFill>
                <a:hlinkClick r:id="rId3"/>
              </a:rPr>
              <a:t>office</a:t>
            </a:r>
            <a:r>
              <a:rPr lang="hu-HU" sz="2000" dirty="0" smtClean="0">
                <a:solidFill>
                  <a:srgbClr val="594696"/>
                </a:solidFill>
                <a:hlinkClick r:id="rId3"/>
              </a:rPr>
              <a:t>@</a:t>
            </a:r>
            <a:r>
              <a:rPr lang="hu-HU" sz="2000" dirty="0" err="1" smtClean="0">
                <a:solidFill>
                  <a:srgbClr val="594696"/>
                </a:solidFill>
                <a:hlinkClick r:id="rId3"/>
              </a:rPr>
              <a:t>fessh.com</a:t>
            </a:r>
            <a:r>
              <a:rPr lang="hu-HU" sz="2000" dirty="0" smtClean="0">
                <a:solidFill>
                  <a:srgbClr val="594696"/>
                </a:solidFill>
              </a:rPr>
              <a:t>  </a:t>
            </a:r>
          </a:p>
          <a:p>
            <a:endParaRPr lang="hu-HU" sz="1200" dirty="0">
              <a:solidFill>
                <a:srgbClr val="59469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594696"/>
                </a:solidFill>
              </a:rPr>
              <a:t>Visit </a:t>
            </a:r>
            <a:r>
              <a:rPr lang="hu-HU" sz="2000" dirty="0" err="1">
                <a:solidFill>
                  <a:srgbClr val="594696"/>
                </a:solidFill>
              </a:rPr>
              <a:t>our</a:t>
            </a:r>
            <a:r>
              <a:rPr lang="hu-HU" sz="2000" dirty="0">
                <a:solidFill>
                  <a:srgbClr val="594696"/>
                </a:solidFill>
              </a:rPr>
              <a:t> </a:t>
            </a:r>
            <a:r>
              <a:rPr lang="hu-HU" sz="2000" dirty="0" err="1">
                <a:solidFill>
                  <a:srgbClr val="594696"/>
                </a:solidFill>
              </a:rPr>
              <a:t>website</a:t>
            </a:r>
            <a:r>
              <a:rPr lang="hu-HU" sz="2000" dirty="0">
                <a:solidFill>
                  <a:srgbClr val="594696"/>
                </a:solidFill>
              </a:rPr>
              <a:t> </a:t>
            </a:r>
            <a:r>
              <a:rPr lang="hu-HU" sz="2000" dirty="0" err="1" smtClean="0">
                <a:solidFill>
                  <a:srgbClr val="594696"/>
                </a:solidFill>
                <a:hlinkClick r:id="rId4"/>
              </a:rPr>
              <a:t>www.fessh.com</a:t>
            </a:r>
            <a:endParaRPr lang="hu-HU" sz="2000" dirty="0" smtClean="0">
              <a:solidFill>
                <a:srgbClr val="594696"/>
              </a:solidFill>
            </a:endParaRPr>
          </a:p>
          <a:p>
            <a:endParaRPr lang="hu-HU" sz="1200" dirty="0">
              <a:solidFill>
                <a:srgbClr val="59469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rgbClr val="594696"/>
                </a:solidFill>
              </a:rPr>
              <a:t>Follow</a:t>
            </a:r>
            <a:r>
              <a:rPr lang="hu-HU" sz="2000" dirty="0" smtClean="0">
                <a:solidFill>
                  <a:srgbClr val="594696"/>
                </a:solidFill>
              </a:rPr>
              <a:t> </a:t>
            </a:r>
            <a:r>
              <a:rPr lang="hu-HU" sz="2000" dirty="0" err="1">
                <a:solidFill>
                  <a:srgbClr val="594696"/>
                </a:solidFill>
              </a:rPr>
              <a:t>us</a:t>
            </a:r>
            <a:r>
              <a:rPr lang="hu-HU" sz="2000" dirty="0">
                <a:solidFill>
                  <a:srgbClr val="594696"/>
                </a:solidFill>
              </a:rPr>
              <a:t> </a:t>
            </a:r>
            <a:r>
              <a:rPr lang="hu-HU" sz="2000" dirty="0" err="1">
                <a:solidFill>
                  <a:srgbClr val="594696"/>
                </a:solidFill>
              </a:rPr>
              <a:t>on</a:t>
            </a:r>
            <a:r>
              <a:rPr lang="hu-HU" sz="2000" dirty="0">
                <a:solidFill>
                  <a:srgbClr val="594696"/>
                </a:solidFill>
              </a:rPr>
              <a:t> </a:t>
            </a:r>
            <a:r>
              <a:rPr lang="hu-HU" sz="2000" dirty="0" err="1">
                <a:solidFill>
                  <a:srgbClr val="594696"/>
                </a:solidFill>
              </a:rPr>
              <a:t>s</a:t>
            </a:r>
            <a:r>
              <a:rPr lang="hu-HU" sz="2000" dirty="0" err="1" smtClean="0">
                <a:solidFill>
                  <a:srgbClr val="594696"/>
                </a:solidFill>
              </a:rPr>
              <a:t>ocial</a:t>
            </a:r>
            <a:r>
              <a:rPr lang="hu-HU" sz="2000" dirty="0" smtClean="0">
                <a:solidFill>
                  <a:srgbClr val="594696"/>
                </a:solidFill>
              </a:rPr>
              <a:t> </a:t>
            </a:r>
            <a:r>
              <a:rPr lang="hu-HU" sz="2000" dirty="0" err="1">
                <a:solidFill>
                  <a:srgbClr val="594696"/>
                </a:solidFill>
              </a:rPr>
              <a:t>m</a:t>
            </a:r>
            <a:r>
              <a:rPr lang="hu-HU" sz="2000" dirty="0" err="1" smtClean="0">
                <a:solidFill>
                  <a:srgbClr val="594696"/>
                </a:solidFill>
              </a:rPr>
              <a:t>edia</a:t>
            </a:r>
            <a:r>
              <a:rPr lang="hu-HU" sz="2000" dirty="0">
                <a:solidFill>
                  <a:srgbClr val="594696"/>
                </a:solidFill>
              </a:rPr>
              <a:t>: </a:t>
            </a:r>
            <a:endParaRPr lang="hu-HU" sz="2000" dirty="0" smtClean="0">
              <a:solidFill>
                <a:srgbClr val="594696"/>
              </a:solidFill>
            </a:endParaRPr>
          </a:p>
          <a:p>
            <a:r>
              <a:rPr lang="hu-HU" sz="2000" dirty="0" smtClean="0">
                <a:solidFill>
                  <a:srgbClr val="594696"/>
                </a:solidFill>
              </a:rPr>
              <a:t>      </a:t>
            </a:r>
            <a:r>
              <a:rPr lang="hu-HU" sz="2000" dirty="0" err="1" smtClean="0">
                <a:solidFill>
                  <a:srgbClr val="594696"/>
                </a:solidFill>
              </a:rPr>
              <a:t>Instagram</a:t>
            </a:r>
            <a:r>
              <a:rPr lang="hu-HU" sz="2000" dirty="0" smtClean="0">
                <a:solidFill>
                  <a:srgbClr val="594696"/>
                </a:solidFill>
              </a:rPr>
              <a:t>, </a:t>
            </a:r>
            <a:r>
              <a:rPr lang="hu-HU" sz="2000" dirty="0">
                <a:solidFill>
                  <a:srgbClr val="594696"/>
                </a:solidFill>
              </a:rPr>
              <a:t>X, </a:t>
            </a:r>
            <a:r>
              <a:rPr lang="hu-HU" sz="2000" dirty="0" err="1" smtClean="0">
                <a:solidFill>
                  <a:srgbClr val="594696"/>
                </a:solidFill>
              </a:rPr>
              <a:t>FaceBook</a:t>
            </a:r>
            <a:r>
              <a:rPr lang="hu-HU" sz="2000" dirty="0" smtClean="0">
                <a:solidFill>
                  <a:srgbClr val="594696"/>
                </a:solidFill>
              </a:rPr>
              <a:t>, </a:t>
            </a:r>
            <a:r>
              <a:rPr lang="hu-HU" sz="2000" dirty="0">
                <a:solidFill>
                  <a:srgbClr val="594696"/>
                </a:solidFill>
              </a:rPr>
              <a:t>Linked </a:t>
            </a:r>
            <a:r>
              <a:rPr lang="hu-HU" sz="2000" dirty="0" err="1" smtClean="0">
                <a:solidFill>
                  <a:srgbClr val="594696"/>
                </a:solidFill>
              </a:rPr>
              <a:t>In</a:t>
            </a:r>
            <a:endParaRPr lang="hu-HU" sz="2000" dirty="0" smtClean="0">
              <a:solidFill>
                <a:srgbClr val="594696"/>
              </a:solidFill>
            </a:endParaRPr>
          </a:p>
          <a:p>
            <a:endParaRPr lang="hu-HU" sz="1200" dirty="0" smtClean="0">
              <a:solidFill>
                <a:srgbClr val="59469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rgbClr val="594696"/>
                </a:solidFill>
              </a:rPr>
              <a:t>Watch</a:t>
            </a:r>
            <a:r>
              <a:rPr lang="hu-HU" sz="2000" dirty="0" smtClean="0">
                <a:solidFill>
                  <a:srgbClr val="594696"/>
                </a:solidFill>
              </a:rPr>
              <a:t> the FESSH </a:t>
            </a:r>
            <a:r>
              <a:rPr lang="hu-HU" sz="2000" dirty="0" err="1" smtClean="0">
                <a:solidFill>
                  <a:srgbClr val="594696"/>
                </a:solidFill>
              </a:rPr>
              <a:t>Youtube</a:t>
            </a:r>
            <a:r>
              <a:rPr lang="hu-HU" sz="2000" dirty="0" smtClean="0">
                <a:solidFill>
                  <a:srgbClr val="594696"/>
                </a:solidFill>
              </a:rPr>
              <a:t> </a:t>
            </a:r>
            <a:r>
              <a:rPr lang="hu-HU" sz="2000" dirty="0" err="1" smtClean="0">
                <a:solidFill>
                  <a:srgbClr val="594696"/>
                </a:solidFill>
              </a:rPr>
              <a:t>channel</a:t>
            </a:r>
            <a:endParaRPr lang="hu-HU" sz="2000" dirty="0" smtClean="0">
              <a:solidFill>
                <a:srgbClr val="594696"/>
              </a:solidFill>
            </a:endParaRPr>
          </a:p>
          <a:p>
            <a:endParaRPr lang="hu-HU" sz="1200" b="1" dirty="0" smtClean="0">
              <a:solidFill>
                <a:srgbClr val="594696"/>
              </a:solidFill>
            </a:endParaRPr>
          </a:p>
          <a:p>
            <a:r>
              <a:rPr lang="hu-HU" dirty="0" err="1">
                <a:solidFill>
                  <a:srgbClr val="594696"/>
                </a:solidFill>
              </a:rPr>
              <a:t>Subscribe</a:t>
            </a:r>
            <a:r>
              <a:rPr lang="hu-HU" dirty="0">
                <a:solidFill>
                  <a:srgbClr val="594696"/>
                </a:solidFill>
              </a:rPr>
              <a:t> </a:t>
            </a:r>
            <a:r>
              <a:rPr lang="hu-HU" dirty="0" err="1">
                <a:solidFill>
                  <a:srgbClr val="594696"/>
                </a:solidFill>
              </a:rPr>
              <a:t>to</a:t>
            </a:r>
            <a:r>
              <a:rPr lang="hu-HU" dirty="0">
                <a:solidFill>
                  <a:srgbClr val="594696"/>
                </a:solidFill>
              </a:rPr>
              <a:t> the </a:t>
            </a:r>
            <a:r>
              <a:rPr lang="hu-HU" dirty="0" err="1" smtClean="0">
                <a:solidFill>
                  <a:srgbClr val="594696"/>
                </a:solidFill>
              </a:rPr>
              <a:t>monthly</a:t>
            </a:r>
            <a:r>
              <a:rPr lang="hu-HU" dirty="0" smtClean="0">
                <a:solidFill>
                  <a:srgbClr val="594696"/>
                </a:solidFill>
              </a:rPr>
              <a:t> </a:t>
            </a:r>
            <a:r>
              <a:rPr lang="hu-HU" dirty="0">
                <a:solidFill>
                  <a:srgbClr val="594696"/>
                </a:solidFill>
              </a:rPr>
              <a:t>FESSH </a:t>
            </a:r>
            <a:r>
              <a:rPr lang="hu-HU" dirty="0" err="1">
                <a:solidFill>
                  <a:srgbClr val="594696"/>
                </a:solidFill>
              </a:rPr>
              <a:t>Hand</a:t>
            </a:r>
            <a:r>
              <a:rPr lang="hu-HU" dirty="0">
                <a:solidFill>
                  <a:srgbClr val="594696"/>
                </a:solidFill>
              </a:rPr>
              <a:t> Out (</a:t>
            </a:r>
            <a:r>
              <a:rPr lang="hu-HU" dirty="0" err="1">
                <a:solidFill>
                  <a:srgbClr val="594696"/>
                </a:solidFill>
              </a:rPr>
              <a:t>send</a:t>
            </a:r>
            <a:r>
              <a:rPr lang="hu-HU" dirty="0">
                <a:solidFill>
                  <a:srgbClr val="594696"/>
                </a:solidFill>
              </a:rPr>
              <a:t> a </a:t>
            </a:r>
            <a:r>
              <a:rPr lang="hu-HU" dirty="0" err="1">
                <a:solidFill>
                  <a:srgbClr val="594696"/>
                </a:solidFill>
              </a:rPr>
              <a:t>message</a:t>
            </a:r>
            <a:r>
              <a:rPr lang="hu-HU" dirty="0">
                <a:solidFill>
                  <a:srgbClr val="594696"/>
                </a:solidFill>
              </a:rPr>
              <a:t> </a:t>
            </a:r>
            <a:r>
              <a:rPr lang="hu-HU" dirty="0" err="1" smtClean="0">
                <a:solidFill>
                  <a:srgbClr val="594696"/>
                </a:solidFill>
              </a:rPr>
              <a:t>to</a:t>
            </a:r>
            <a:r>
              <a:rPr lang="hu-HU" dirty="0" smtClean="0">
                <a:solidFill>
                  <a:srgbClr val="594696"/>
                </a:solidFill>
              </a:rPr>
              <a:t> </a:t>
            </a:r>
            <a:r>
              <a:rPr lang="hu-HU" dirty="0" err="1">
                <a:solidFill>
                  <a:srgbClr val="594696"/>
                </a:solidFill>
              </a:rPr>
              <a:t>office</a:t>
            </a:r>
            <a:r>
              <a:rPr lang="hu-HU" dirty="0">
                <a:solidFill>
                  <a:srgbClr val="594696"/>
                </a:solidFill>
              </a:rPr>
              <a:t>@</a:t>
            </a:r>
            <a:r>
              <a:rPr lang="hu-HU" dirty="0" err="1">
                <a:solidFill>
                  <a:srgbClr val="594696"/>
                </a:solidFill>
              </a:rPr>
              <a:t>fessh.com</a:t>
            </a:r>
            <a:r>
              <a:rPr lang="hu-HU" dirty="0" smtClean="0">
                <a:solidFill>
                  <a:srgbClr val="594696"/>
                </a:solidFill>
              </a:rPr>
              <a:t>)</a:t>
            </a:r>
            <a:endParaRPr lang="hu-HU" dirty="0">
              <a:solidFill>
                <a:srgbClr val="59469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DAD43D-85FD-ED4B-93CC-EC59F0399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404" y="4502455"/>
            <a:ext cx="2819400" cy="4699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00" y="1646859"/>
            <a:ext cx="8404099" cy="13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3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oung European Hand Surgeons">
            <a:extLst>
              <a:ext uri="{FF2B5EF4-FFF2-40B4-BE49-F238E27FC236}">
                <a16:creationId xmlns:a16="http://schemas.microsoft.com/office/drawing/2014/main" xmlns="" id="{EBA67841-5503-563D-6706-5B1DA94D6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" y="117856"/>
            <a:ext cx="5421507" cy="22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37E6801A-6B1D-B25D-DFD9-0CFDA76BB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140" y="3083161"/>
            <a:ext cx="3566403" cy="284047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sz="2500" b="0" i="0" dirty="0">
                <a:solidFill>
                  <a:srgbClr val="594696"/>
                </a:solidFill>
                <a:effectLst/>
                <a:highlight>
                  <a:srgbClr val="FFFFFF"/>
                </a:highlight>
                <a:latin typeface="+mj-lt"/>
              </a:rPr>
              <a:t> </a:t>
            </a:r>
            <a:endParaRPr lang="nl-NL" sz="2500" dirty="0">
              <a:solidFill>
                <a:srgbClr val="594696"/>
              </a:solidFill>
              <a:latin typeface="+mj-lt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F21B248E-36A5-D90C-1780-C05A78C3B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812" y="3083162"/>
            <a:ext cx="184731" cy="2923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Gelijkbenige driehoek 11">
            <a:extLst>
              <a:ext uri="{FF2B5EF4-FFF2-40B4-BE49-F238E27FC236}">
                <a16:creationId xmlns:a16="http://schemas.microsoft.com/office/drawing/2014/main" xmlns="" id="{6A8423DE-5A94-8CE6-7546-19AB958F2881}"/>
              </a:ext>
            </a:extLst>
          </p:cNvPr>
          <p:cNvSpPr/>
          <p:nvPr/>
        </p:nvSpPr>
        <p:spPr>
          <a:xfrm>
            <a:off x="6987129" y="117856"/>
            <a:ext cx="4831572" cy="1763455"/>
          </a:xfrm>
          <a:prstGeom prst="triangle">
            <a:avLst/>
          </a:prstGeom>
          <a:solidFill>
            <a:srgbClr val="82C3C7"/>
          </a:solidFill>
          <a:ln>
            <a:solidFill>
              <a:srgbClr val="82C3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877B3938-088A-5C86-59AF-D64D831D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3093" y="902300"/>
            <a:ext cx="10582763" cy="1395187"/>
          </a:xfrm>
        </p:spPr>
        <p:txBody>
          <a:bodyPr>
            <a:normAutofit/>
          </a:bodyPr>
          <a:lstStyle/>
          <a:p>
            <a:r>
              <a:rPr lang="nl-NL" sz="3000" b="1" dirty="0">
                <a:solidFill>
                  <a:srgbClr val="594696"/>
                </a:solidFill>
              </a:rPr>
              <a:t>Young Hand </a:t>
            </a:r>
            <a:r>
              <a:rPr lang="nl-NL" sz="3000" b="1" dirty="0" err="1">
                <a:solidFill>
                  <a:srgbClr val="594696"/>
                </a:solidFill>
              </a:rPr>
              <a:t>Surgeons</a:t>
            </a:r>
            <a:endParaRPr lang="nl-NL" sz="3000" b="1" dirty="0">
              <a:solidFill>
                <a:srgbClr val="594696"/>
              </a:solidFill>
            </a:endParaRP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xmlns="" id="{A6078025-A6D0-A583-0376-C639436D850D}"/>
              </a:ext>
            </a:extLst>
          </p:cNvPr>
          <p:cNvSpPr/>
          <p:nvPr/>
        </p:nvSpPr>
        <p:spPr>
          <a:xfrm>
            <a:off x="7098743" y="2209276"/>
            <a:ext cx="886380" cy="2936503"/>
          </a:xfrm>
          <a:prstGeom prst="roundRect">
            <a:avLst/>
          </a:prstGeom>
          <a:solidFill>
            <a:srgbClr val="82C3C7"/>
          </a:solidFill>
          <a:ln>
            <a:solidFill>
              <a:srgbClr val="82C3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55616376-9E07-8EED-1408-0784C697E5F1}"/>
              </a:ext>
            </a:extLst>
          </p:cNvPr>
          <p:cNvSpPr txBox="1"/>
          <p:nvPr/>
        </p:nvSpPr>
        <p:spPr>
          <a:xfrm rot="16200000">
            <a:off x="6807668" y="3439001"/>
            <a:ext cx="144154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500" b="1" dirty="0" err="1">
                <a:solidFill>
                  <a:srgbClr val="594696"/>
                </a:solidFill>
                <a:latin typeface="+mj-lt"/>
              </a:rPr>
              <a:t>education</a:t>
            </a:r>
            <a:endParaRPr lang="nl-NL" sz="2500" b="1" dirty="0">
              <a:solidFill>
                <a:srgbClr val="594696"/>
              </a:solidFill>
              <a:latin typeface="+mj-lt"/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xmlns="" id="{26C8B0FA-7A02-849E-47E9-1E66A361F230}"/>
              </a:ext>
            </a:extLst>
          </p:cNvPr>
          <p:cNvSpPr/>
          <p:nvPr/>
        </p:nvSpPr>
        <p:spPr>
          <a:xfrm>
            <a:off x="8983805" y="2189381"/>
            <a:ext cx="886380" cy="2936503"/>
          </a:xfrm>
          <a:prstGeom prst="roundRect">
            <a:avLst/>
          </a:prstGeom>
          <a:solidFill>
            <a:srgbClr val="82C3C7"/>
          </a:solidFill>
          <a:ln>
            <a:solidFill>
              <a:srgbClr val="82C3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D6F4C36D-A7A0-01B1-F4D4-42E4256D704D}"/>
              </a:ext>
            </a:extLst>
          </p:cNvPr>
          <p:cNvSpPr txBox="1"/>
          <p:nvPr/>
        </p:nvSpPr>
        <p:spPr>
          <a:xfrm rot="16200000">
            <a:off x="8791917" y="3401216"/>
            <a:ext cx="12701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500" b="1" dirty="0">
                <a:solidFill>
                  <a:srgbClr val="594696"/>
                </a:solidFill>
                <a:latin typeface="+mj-lt"/>
              </a:rPr>
              <a:t>research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xmlns="" id="{191D3C7B-B2C6-DDF0-5490-55F49FEE0697}"/>
              </a:ext>
            </a:extLst>
          </p:cNvPr>
          <p:cNvSpPr/>
          <p:nvPr/>
        </p:nvSpPr>
        <p:spPr>
          <a:xfrm>
            <a:off x="10846886" y="2209276"/>
            <a:ext cx="886380" cy="2936503"/>
          </a:xfrm>
          <a:prstGeom prst="roundRect">
            <a:avLst/>
          </a:prstGeom>
          <a:solidFill>
            <a:srgbClr val="82C3C7"/>
          </a:solidFill>
          <a:ln>
            <a:solidFill>
              <a:srgbClr val="82C3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xmlns="" id="{ED68FDC7-58D5-3AB1-E3C6-DFBDD5CB4563}"/>
              </a:ext>
            </a:extLst>
          </p:cNvPr>
          <p:cNvSpPr txBox="1"/>
          <p:nvPr/>
        </p:nvSpPr>
        <p:spPr>
          <a:xfrm rot="16200000">
            <a:off x="10714374" y="3419106"/>
            <a:ext cx="11514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500" b="1" dirty="0">
                <a:solidFill>
                  <a:srgbClr val="594696"/>
                </a:solidFill>
                <a:latin typeface="+mj-lt"/>
              </a:rPr>
              <a:t>t</a:t>
            </a:r>
            <a:r>
              <a:rPr lang="nl-NL" sz="2500" b="1" dirty="0" smtClean="0">
                <a:solidFill>
                  <a:srgbClr val="594696"/>
                </a:solidFill>
                <a:latin typeface="+mj-lt"/>
              </a:rPr>
              <a:t>raining</a:t>
            </a:r>
            <a:endParaRPr lang="nl-NL" sz="2500" b="1" dirty="0">
              <a:solidFill>
                <a:srgbClr val="594696"/>
              </a:solidFill>
              <a:latin typeface="+mj-lt"/>
            </a:endParaRP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xmlns="" id="{318CCFA6-894A-1F27-4F63-9E256527C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94" y="3242621"/>
            <a:ext cx="3445264" cy="270991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17431" y="2102269"/>
            <a:ext cx="6663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000" dirty="0" err="1">
                <a:solidFill>
                  <a:srgbClr val="594696"/>
                </a:solidFill>
              </a:rPr>
              <a:t>Networking</a:t>
            </a:r>
            <a:endParaRPr lang="hu-HU" sz="2000" dirty="0">
              <a:solidFill>
                <a:srgbClr val="594696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err="1">
                <a:solidFill>
                  <a:srgbClr val="594696"/>
                </a:solidFill>
              </a:rPr>
              <a:t>Important</a:t>
            </a:r>
            <a:r>
              <a:rPr lang="hu-HU" sz="2000" dirty="0">
                <a:solidFill>
                  <a:srgbClr val="594696"/>
                </a:solidFill>
              </a:rPr>
              <a:t> </a:t>
            </a:r>
            <a:r>
              <a:rPr lang="hu-HU" sz="2000" dirty="0" err="1">
                <a:solidFill>
                  <a:srgbClr val="594696"/>
                </a:solidFill>
              </a:rPr>
              <a:t>information</a:t>
            </a:r>
            <a:r>
              <a:rPr lang="hu-HU" sz="2000" dirty="0">
                <a:solidFill>
                  <a:srgbClr val="594696"/>
                </a:solidFill>
              </a:rPr>
              <a:t> </a:t>
            </a:r>
            <a:r>
              <a:rPr lang="hu-HU" sz="2000" dirty="0" err="1">
                <a:solidFill>
                  <a:srgbClr val="594696"/>
                </a:solidFill>
              </a:rPr>
              <a:t>source</a:t>
            </a:r>
            <a:r>
              <a:rPr lang="hu-HU" sz="2000" dirty="0">
                <a:solidFill>
                  <a:srgbClr val="594696"/>
                </a:solidFill>
              </a:rPr>
              <a:t> </a:t>
            </a:r>
            <a:r>
              <a:rPr lang="hu-HU" sz="2000" dirty="0" err="1">
                <a:solidFill>
                  <a:srgbClr val="594696"/>
                </a:solidFill>
              </a:rPr>
              <a:t>regarding</a:t>
            </a:r>
            <a:r>
              <a:rPr lang="hu-HU" sz="2000" dirty="0">
                <a:solidFill>
                  <a:srgbClr val="594696"/>
                </a:solidFill>
              </a:rPr>
              <a:t> </a:t>
            </a:r>
            <a:r>
              <a:rPr lang="hu-HU" sz="2000" dirty="0" err="1">
                <a:solidFill>
                  <a:srgbClr val="594696"/>
                </a:solidFill>
              </a:rPr>
              <a:t>what</a:t>
            </a:r>
            <a:r>
              <a:rPr lang="hu-HU" sz="2000" dirty="0">
                <a:solidFill>
                  <a:srgbClr val="594696"/>
                </a:solidFill>
              </a:rPr>
              <a:t> </a:t>
            </a:r>
            <a:r>
              <a:rPr lang="hu-HU" sz="2000" dirty="0" err="1" smtClean="0">
                <a:solidFill>
                  <a:srgbClr val="594696"/>
                </a:solidFill>
              </a:rPr>
              <a:t>benefits</a:t>
            </a:r>
            <a:r>
              <a:rPr lang="hu-HU" sz="2000" dirty="0" smtClean="0">
                <a:solidFill>
                  <a:srgbClr val="594696"/>
                </a:solidFill>
              </a:rPr>
              <a:t> </a:t>
            </a:r>
            <a:r>
              <a:rPr lang="hu-HU" sz="2000" dirty="0">
                <a:solidFill>
                  <a:srgbClr val="594696"/>
                </a:solidFill>
              </a:rPr>
              <a:t>FESSH </a:t>
            </a:r>
            <a:r>
              <a:rPr lang="hu-HU" sz="2000" dirty="0" err="1">
                <a:solidFill>
                  <a:srgbClr val="594696"/>
                </a:solidFill>
              </a:rPr>
              <a:t>can</a:t>
            </a:r>
            <a:r>
              <a:rPr lang="hu-HU" sz="2000" dirty="0">
                <a:solidFill>
                  <a:srgbClr val="594696"/>
                </a:solidFill>
              </a:rPr>
              <a:t> </a:t>
            </a:r>
            <a:r>
              <a:rPr lang="hu-HU" sz="2000" dirty="0" err="1">
                <a:solidFill>
                  <a:srgbClr val="594696"/>
                </a:solidFill>
              </a:rPr>
              <a:t>offer</a:t>
            </a:r>
            <a:r>
              <a:rPr lang="hu-HU" sz="2000" dirty="0">
                <a:solidFill>
                  <a:srgbClr val="594696"/>
                </a:solidFill>
              </a:rPr>
              <a:t> </a:t>
            </a:r>
            <a:r>
              <a:rPr lang="hu-HU" sz="2000" dirty="0" err="1">
                <a:solidFill>
                  <a:srgbClr val="594696"/>
                </a:solidFill>
              </a:rPr>
              <a:t>to</a:t>
            </a:r>
            <a:r>
              <a:rPr lang="hu-HU" sz="2000" dirty="0">
                <a:solidFill>
                  <a:srgbClr val="594696"/>
                </a:solidFill>
              </a:rPr>
              <a:t> </a:t>
            </a:r>
            <a:r>
              <a:rPr lang="hu-HU" sz="2000" dirty="0" err="1">
                <a:solidFill>
                  <a:srgbClr val="594696"/>
                </a:solidFill>
              </a:rPr>
              <a:t>young</a:t>
            </a:r>
            <a:r>
              <a:rPr lang="hu-HU" sz="2000" dirty="0">
                <a:solidFill>
                  <a:srgbClr val="594696"/>
                </a:solidFill>
              </a:rPr>
              <a:t> </a:t>
            </a:r>
            <a:r>
              <a:rPr lang="hu-HU" sz="2000" dirty="0" err="1">
                <a:solidFill>
                  <a:srgbClr val="594696"/>
                </a:solidFill>
              </a:rPr>
              <a:t>hand</a:t>
            </a:r>
            <a:r>
              <a:rPr lang="hu-HU" sz="2000" dirty="0">
                <a:solidFill>
                  <a:srgbClr val="594696"/>
                </a:solidFill>
              </a:rPr>
              <a:t> </a:t>
            </a:r>
            <a:r>
              <a:rPr lang="hu-HU" sz="2000" dirty="0" err="1">
                <a:solidFill>
                  <a:srgbClr val="594696"/>
                </a:solidFill>
              </a:rPr>
              <a:t>surgeons</a:t>
            </a:r>
            <a:r>
              <a:rPr lang="hu-HU" sz="2000" dirty="0">
                <a:solidFill>
                  <a:srgbClr val="594696"/>
                </a:solidFill>
              </a:rPr>
              <a:t> 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315512" y="5473745"/>
            <a:ext cx="6036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>
                <a:solidFill>
                  <a:srgbClr val="594696"/>
                </a:solidFill>
                <a:hlinkClick r:id="rId5"/>
              </a:rPr>
              <a:t>https://fessh.com/yehs-young-european-hand-surgeons</a:t>
            </a:r>
            <a:r>
              <a:rPr lang="hu-HU" u="sng" dirty="0" smtClean="0">
                <a:solidFill>
                  <a:srgbClr val="594696"/>
                </a:solidFill>
                <a:hlinkClick r:id="rId5"/>
              </a:rPr>
              <a:t>/</a:t>
            </a:r>
            <a:endParaRPr lang="hu-HU" u="sng" dirty="0" smtClean="0">
              <a:solidFill>
                <a:srgbClr val="594696"/>
              </a:solidFill>
            </a:endParaRPr>
          </a:p>
          <a:p>
            <a:r>
              <a:rPr lang="hu-HU" u="sng" dirty="0" err="1">
                <a:solidFill>
                  <a:srgbClr val="594696"/>
                </a:solidFill>
                <a:hlinkClick r:id="rId6"/>
              </a:rPr>
              <a:t>info</a:t>
            </a:r>
            <a:r>
              <a:rPr lang="hu-HU" u="sng" dirty="0">
                <a:solidFill>
                  <a:srgbClr val="594696"/>
                </a:solidFill>
                <a:hlinkClick r:id="rId6"/>
              </a:rPr>
              <a:t>@</a:t>
            </a:r>
            <a:r>
              <a:rPr lang="hu-HU" u="sng" dirty="0" err="1">
                <a:solidFill>
                  <a:srgbClr val="594696"/>
                </a:solidFill>
                <a:hlinkClick r:id="rId6"/>
              </a:rPr>
              <a:t>yehs.eu</a:t>
            </a:r>
            <a:endParaRPr lang="hu-HU" u="sng" dirty="0">
              <a:solidFill>
                <a:srgbClr val="594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b="1" dirty="0" err="1" smtClean="0">
                <a:solidFill>
                  <a:srgbClr val="594696"/>
                </a:solidFill>
              </a:rPr>
              <a:t>What</a:t>
            </a:r>
            <a:r>
              <a:rPr lang="hu-HU" sz="4000" b="1" dirty="0" smtClean="0">
                <a:solidFill>
                  <a:srgbClr val="594696"/>
                </a:solidFill>
              </a:rPr>
              <a:t> FESSH </a:t>
            </a:r>
            <a:r>
              <a:rPr lang="hu-HU" sz="4000" b="1" dirty="0" err="1" smtClean="0">
                <a:solidFill>
                  <a:srgbClr val="594696"/>
                </a:solidFill>
              </a:rPr>
              <a:t>means</a:t>
            </a:r>
            <a:r>
              <a:rPr lang="hu-HU" sz="4000" b="1" dirty="0" smtClean="0">
                <a:solidFill>
                  <a:srgbClr val="594696"/>
                </a:solidFill>
              </a:rPr>
              <a:t> </a:t>
            </a:r>
            <a:r>
              <a:rPr lang="hu-HU" sz="4000" b="1" dirty="0" err="1" smtClean="0">
                <a:solidFill>
                  <a:srgbClr val="594696"/>
                </a:solidFill>
              </a:rPr>
              <a:t>to</a:t>
            </a:r>
            <a:r>
              <a:rPr lang="hu-HU" sz="4000" b="1" dirty="0" smtClean="0">
                <a:solidFill>
                  <a:srgbClr val="594696"/>
                </a:solidFill>
              </a:rPr>
              <a:t> </a:t>
            </a:r>
            <a:r>
              <a:rPr lang="hu-HU" sz="4000" b="1" dirty="0" err="1" smtClean="0">
                <a:solidFill>
                  <a:srgbClr val="594696"/>
                </a:solidFill>
              </a:rPr>
              <a:t>you</a:t>
            </a:r>
            <a:r>
              <a:rPr lang="hu-HU" sz="4000" b="1" dirty="0" smtClean="0">
                <a:solidFill>
                  <a:srgbClr val="594696"/>
                </a:solidFill>
              </a:rPr>
              <a:t>?</a:t>
            </a:r>
            <a:endParaRPr lang="hu-HU" sz="4000" b="1" dirty="0">
              <a:solidFill>
                <a:srgbClr val="594696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53118" y="1690688"/>
            <a:ext cx="1051559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Tell </a:t>
            </a:r>
            <a:r>
              <a:rPr lang="hu-HU" sz="2400" dirty="0" err="1"/>
              <a:t>us</a:t>
            </a:r>
            <a:r>
              <a:rPr lang="hu-HU" sz="2400" dirty="0"/>
              <a:t> ”</a:t>
            </a:r>
            <a:r>
              <a:rPr lang="hu-HU" sz="2400" i="1" dirty="0" err="1"/>
              <a:t>What</a:t>
            </a:r>
            <a:r>
              <a:rPr lang="hu-HU" sz="2400" i="1" dirty="0"/>
              <a:t> FESSH </a:t>
            </a:r>
            <a:r>
              <a:rPr lang="hu-HU" sz="2400" i="1" dirty="0" err="1"/>
              <a:t>means</a:t>
            </a:r>
            <a:r>
              <a:rPr lang="hu-HU" sz="2400" i="1" dirty="0"/>
              <a:t> </a:t>
            </a:r>
            <a:r>
              <a:rPr lang="hu-HU" sz="2400" i="1" dirty="0" err="1"/>
              <a:t>to</a:t>
            </a:r>
            <a:r>
              <a:rPr lang="hu-HU" sz="2400" i="1" dirty="0"/>
              <a:t> </a:t>
            </a:r>
            <a:r>
              <a:rPr lang="hu-HU" sz="2400" i="1" dirty="0" err="1"/>
              <a:t>you</a:t>
            </a:r>
            <a:r>
              <a:rPr lang="hu-HU" sz="2400" dirty="0"/>
              <a:t>” and </a:t>
            </a:r>
            <a:r>
              <a:rPr lang="hu-HU" sz="2400" dirty="0" err="1"/>
              <a:t>win</a:t>
            </a:r>
            <a:r>
              <a:rPr lang="hu-HU" sz="2400" dirty="0"/>
              <a:t> a free </a:t>
            </a:r>
            <a:r>
              <a:rPr lang="hu-HU" sz="2400" dirty="0" err="1"/>
              <a:t>registration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next</a:t>
            </a:r>
            <a:r>
              <a:rPr lang="hu-HU" sz="2400" dirty="0"/>
              <a:t> </a:t>
            </a:r>
            <a:r>
              <a:rPr lang="hu-HU" sz="2400" dirty="0" err="1"/>
              <a:t>congress</a:t>
            </a:r>
            <a:r>
              <a:rPr lang="hu-HU" sz="2400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Save</a:t>
            </a:r>
            <a:r>
              <a:rPr lang="hu-HU" sz="2400" dirty="0"/>
              <a:t> </a:t>
            </a:r>
            <a:r>
              <a:rPr lang="hu-HU" sz="2400" dirty="0" err="1"/>
              <a:t>your</a:t>
            </a:r>
            <a:r>
              <a:rPr lang="hu-HU" sz="2400" dirty="0"/>
              <a:t> </a:t>
            </a:r>
            <a:r>
              <a:rPr lang="hu-HU" sz="2400" dirty="0" err="1"/>
              <a:t>short</a:t>
            </a:r>
            <a:r>
              <a:rPr lang="hu-HU" sz="2400" dirty="0"/>
              <a:t> film (no more </a:t>
            </a:r>
            <a:r>
              <a:rPr lang="hu-HU" sz="2400" dirty="0" err="1"/>
              <a:t>than</a:t>
            </a:r>
            <a:r>
              <a:rPr lang="hu-HU" sz="2400" dirty="0"/>
              <a:t> 90 </a:t>
            </a:r>
            <a:r>
              <a:rPr lang="hu-HU" sz="2400" dirty="0" err="1"/>
              <a:t>seconds</a:t>
            </a:r>
            <a:r>
              <a:rPr lang="hu-HU" sz="2400" dirty="0"/>
              <a:t>)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any</a:t>
            </a:r>
            <a:r>
              <a:rPr lang="hu-HU" sz="2400" dirty="0"/>
              <a:t> online platform (</a:t>
            </a:r>
            <a:r>
              <a:rPr lang="hu-HU" sz="2400" dirty="0" err="1"/>
              <a:t>e.g</a:t>
            </a:r>
            <a:r>
              <a:rPr lang="hu-HU" sz="2400" dirty="0"/>
              <a:t>. Google drive) and </a:t>
            </a:r>
            <a:r>
              <a:rPr lang="hu-HU" sz="2400" dirty="0" err="1"/>
              <a:t>send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link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>
                <a:hlinkClick r:id="rId2"/>
              </a:rPr>
              <a:t>office@fessh.com</a:t>
            </a:r>
            <a:r>
              <a:rPr lang="hu-HU" sz="2400" dirty="0"/>
              <a:t> </a:t>
            </a:r>
            <a:r>
              <a:rPr lang="hu-HU" sz="2400" dirty="0" err="1"/>
              <a:t>within</a:t>
            </a:r>
            <a:r>
              <a:rPr lang="hu-HU" sz="2400" dirty="0"/>
              <a:t> a </a:t>
            </a:r>
            <a:r>
              <a:rPr lang="hu-HU" sz="2400" dirty="0" err="1"/>
              <a:t>week</a:t>
            </a:r>
            <a:r>
              <a:rPr lang="hu-HU" sz="2400" dirty="0"/>
              <a:t> </a:t>
            </a:r>
            <a:r>
              <a:rPr lang="hu-HU" sz="2400" dirty="0" err="1"/>
              <a:t>following</a:t>
            </a:r>
            <a:r>
              <a:rPr lang="hu-HU" sz="2400" dirty="0"/>
              <a:t> </a:t>
            </a:r>
            <a:r>
              <a:rPr lang="hu-HU" sz="2400" dirty="0" err="1"/>
              <a:t>your</a:t>
            </a:r>
            <a:r>
              <a:rPr lang="hu-HU" sz="2400" dirty="0"/>
              <a:t> </a:t>
            </a:r>
            <a:r>
              <a:rPr lang="hu-HU" sz="2400" dirty="0" err="1"/>
              <a:t>national</a:t>
            </a:r>
            <a:r>
              <a:rPr lang="hu-HU" sz="2400" dirty="0"/>
              <a:t> </a:t>
            </a:r>
            <a:r>
              <a:rPr lang="hu-HU" sz="2400" dirty="0" err="1"/>
              <a:t>congress</a:t>
            </a:r>
            <a:r>
              <a:rPr lang="hu-HU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Your</a:t>
            </a:r>
            <a:r>
              <a:rPr lang="hu-HU" sz="2400" dirty="0"/>
              <a:t> video </a:t>
            </a:r>
            <a:r>
              <a:rPr lang="hu-HU" sz="2400" dirty="0" err="1"/>
              <a:t>could</a:t>
            </a:r>
            <a:r>
              <a:rPr lang="hu-HU" sz="2400" dirty="0"/>
              <a:t> be </a:t>
            </a:r>
            <a:r>
              <a:rPr lang="hu-HU" sz="2400" dirty="0" err="1"/>
              <a:t>about</a:t>
            </a:r>
            <a:r>
              <a:rPr lang="hu-HU" sz="2400" dirty="0"/>
              <a:t> </a:t>
            </a:r>
            <a:r>
              <a:rPr lang="hu-HU" sz="2400" dirty="0" err="1"/>
              <a:t>anything</a:t>
            </a:r>
            <a:r>
              <a:rPr lang="hu-HU" sz="2400" dirty="0"/>
              <a:t> </a:t>
            </a:r>
            <a:r>
              <a:rPr lang="hu-HU" sz="2400" dirty="0" err="1"/>
              <a:t>you</a:t>
            </a:r>
            <a:r>
              <a:rPr lang="hu-HU" sz="2400" dirty="0"/>
              <a:t> </a:t>
            </a:r>
            <a:r>
              <a:rPr lang="hu-HU" sz="2400" dirty="0" err="1"/>
              <a:t>would</a:t>
            </a:r>
            <a:r>
              <a:rPr lang="hu-HU" sz="2400" dirty="0"/>
              <a:t> </a:t>
            </a:r>
            <a:r>
              <a:rPr lang="hu-HU" sz="2400" dirty="0" err="1"/>
              <a:t>like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say</a:t>
            </a:r>
            <a:r>
              <a:rPr lang="hu-HU" sz="2400" dirty="0"/>
              <a:t> </a:t>
            </a:r>
            <a:r>
              <a:rPr lang="hu-HU" sz="2400" dirty="0" err="1"/>
              <a:t>about</a:t>
            </a:r>
            <a:r>
              <a:rPr lang="hu-HU" sz="2400" dirty="0"/>
              <a:t> </a:t>
            </a:r>
            <a:r>
              <a:rPr lang="hu-HU" sz="2400" dirty="0" err="1"/>
              <a:t>your</a:t>
            </a:r>
            <a:r>
              <a:rPr lang="hu-HU" sz="2400" dirty="0"/>
              <a:t> </a:t>
            </a:r>
            <a:r>
              <a:rPr lang="hu-HU" sz="2400" dirty="0" err="1"/>
              <a:t>experience</a:t>
            </a:r>
            <a:r>
              <a:rPr lang="hu-HU" sz="2400" dirty="0"/>
              <a:t> and </a:t>
            </a:r>
            <a:r>
              <a:rPr lang="hu-HU" sz="2400" dirty="0" err="1"/>
              <a:t>what</a:t>
            </a:r>
            <a:r>
              <a:rPr lang="hu-HU" sz="2400" dirty="0"/>
              <a:t> </a:t>
            </a:r>
            <a:r>
              <a:rPr lang="hu-HU" sz="2400" dirty="0" err="1"/>
              <a:t>you</a:t>
            </a:r>
            <a:r>
              <a:rPr lang="hu-HU" sz="2400" dirty="0"/>
              <a:t> </a:t>
            </a:r>
            <a:r>
              <a:rPr lang="hu-HU" sz="2400" dirty="0" err="1"/>
              <a:t>like</a:t>
            </a:r>
            <a:r>
              <a:rPr lang="hu-HU" sz="2400" dirty="0"/>
              <a:t> </a:t>
            </a:r>
            <a:r>
              <a:rPr lang="hu-HU" sz="2400" dirty="0" err="1"/>
              <a:t>about</a:t>
            </a:r>
            <a:r>
              <a:rPr lang="hu-HU" sz="2400" dirty="0"/>
              <a:t> FESSH.</a:t>
            </a:r>
          </a:p>
          <a:p>
            <a:endParaRPr lang="hu-HU" sz="2400" dirty="0"/>
          </a:p>
          <a:p>
            <a:endParaRPr lang="hu-HU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8F24355-D30C-6040-9E3C-A3640B498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737" y="5594832"/>
            <a:ext cx="2819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9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03685D75-F9F9-7E67-FB8D-160CF2141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49" y="1782152"/>
            <a:ext cx="5363923" cy="4181325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="" xmlns:a16="http://schemas.microsoft.com/office/drawing/2014/main" id="{A7AC9945-659D-E81C-E5E5-5CEEDF71F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351" y="927988"/>
            <a:ext cx="5719011" cy="2031033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594696"/>
                </a:solidFill>
              </a:rPr>
              <a:t>JOIN </a:t>
            </a:r>
            <a:r>
              <a:rPr lang="hu-HU" dirty="0" smtClean="0">
                <a:solidFill>
                  <a:srgbClr val="594696"/>
                </a:solidFill>
              </a:rPr>
              <a:t>the </a:t>
            </a:r>
            <a:r>
              <a:rPr lang="nl-NL" dirty="0" smtClean="0">
                <a:solidFill>
                  <a:srgbClr val="594696"/>
                </a:solidFill>
              </a:rPr>
              <a:t>FESSH </a:t>
            </a:r>
            <a:r>
              <a:rPr lang="hu-HU" dirty="0" err="1" smtClean="0">
                <a:solidFill>
                  <a:srgbClr val="594696"/>
                </a:solidFill>
              </a:rPr>
              <a:t>activities</a:t>
            </a:r>
            <a:r>
              <a:rPr lang="hu-HU" dirty="0" smtClean="0">
                <a:solidFill>
                  <a:srgbClr val="594696"/>
                </a:solidFill>
              </a:rPr>
              <a:t/>
            </a:r>
            <a:br>
              <a:rPr lang="hu-HU" dirty="0" smtClean="0">
                <a:solidFill>
                  <a:srgbClr val="594696"/>
                </a:solidFill>
              </a:rPr>
            </a:br>
            <a:r>
              <a:rPr lang="hu-HU" dirty="0" err="1" smtClean="0">
                <a:solidFill>
                  <a:srgbClr val="594696"/>
                </a:solidFill>
              </a:rPr>
              <a:t>Together</a:t>
            </a:r>
            <a:r>
              <a:rPr lang="hu-HU" dirty="0" smtClean="0">
                <a:solidFill>
                  <a:srgbClr val="594696"/>
                </a:solidFill>
              </a:rPr>
              <a:t> </a:t>
            </a:r>
            <a:r>
              <a:rPr lang="hu-HU" dirty="0" err="1" smtClean="0">
                <a:solidFill>
                  <a:srgbClr val="594696"/>
                </a:solidFill>
              </a:rPr>
              <a:t>we</a:t>
            </a:r>
            <a:r>
              <a:rPr lang="hu-HU" dirty="0" smtClean="0">
                <a:solidFill>
                  <a:srgbClr val="594696"/>
                </a:solidFill>
              </a:rPr>
              <a:t> </a:t>
            </a:r>
            <a:r>
              <a:rPr lang="hu-HU" dirty="0" err="1" smtClean="0">
                <a:solidFill>
                  <a:srgbClr val="594696"/>
                </a:solidFill>
              </a:rPr>
              <a:t>make</a:t>
            </a:r>
            <a:r>
              <a:rPr lang="hu-HU" dirty="0" smtClean="0">
                <a:solidFill>
                  <a:srgbClr val="594696"/>
                </a:solidFill>
              </a:rPr>
              <a:t> a </a:t>
            </a:r>
            <a:r>
              <a:rPr lang="hu-HU" dirty="0" err="1" smtClean="0">
                <a:solidFill>
                  <a:srgbClr val="594696"/>
                </a:solidFill>
              </a:rPr>
              <a:t>difference</a:t>
            </a:r>
            <a:endParaRPr lang="nl-NL" dirty="0">
              <a:solidFill>
                <a:srgbClr val="594696"/>
              </a:solidFill>
            </a:endParaRPr>
          </a:p>
        </p:txBody>
      </p:sp>
      <p:pic>
        <p:nvPicPr>
          <p:cNvPr id="4102" name="Picture 6" descr="Logo – FESSH – Federation of European Societies for the Surgery of the Hand">
            <a:extLst>
              <a:ext uri="{FF2B5EF4-FFF2-40B4-BE49-F238E27FC236}">
                <a16:creationId xmlns="" xmlns:a16="http://schemas.microsoft.com/office/drawing/2014/main" id="{49AAE5EB-606D-FF8B-5641-2CB755E29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5" y="134831"/>
            <a:ext cx="2872434" cy="126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2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07643" y="102635"/>
            <a:ext cx="4035403" cy="1116566"/>
          </a:xfrm>
        </p:spPr>
        <p:txBody>
          <a:bodyPr/>
          <a:lstStyle/>
          <a:p>
            <a:r>
              <a:rPr lang="hu-HU" b="1" dirty="0">
                <a:solidFill>
                  <a:srgbClr val="594696"/>
                </a:solidFill>
              </a:rPr>
              <a:t>WHAT IS FESSH?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01AFF4-362E-CA6D-900B-E4738F0B87B4}"/>
              </a:ext>
            </a:extLst>
          </p:cNvPr>
          <p:cNvSpPr txBox="1"/>
          <p:nvPr/>
        </p:nvSpPr>
        <p:spPr>
          <a:xfrm>
            <a:off x="407643" y="1434379"/>
            <a:ext cx="5055311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FESSH = </a:t>
            </a:r>
            <a:r>
              <a:rPr lang="hu-HU" sz="2400" dirty="0" err="1" smtClean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Federation</a:t>
            </a:r>
            <a:r>
              <a:rPr lang="hu-HU" sz="2400" dirty="0" smtClean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hu-HU" sz="2400" dirty="0" smtClean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</a:t>
            </a:r>
          </a:p>
          <a:p>
            <a:r>
              <a:rPr lang="hu-HU" sz="24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u-HU" sz="2400" dirty="0" err="1" smtClean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ocieties</a:t>
            </a:r>
            <a:r>
              <a:rPr lang="hu-HU" sz="2400" dirty="0" smtClean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hu-HU" sz="2400" dirty="0" smtClean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Surgery</a:t>
            </a:r>
            <a:r>
              <a:rPr lang="hu-HU" sz="2400" dirty="0" smtClean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hu-HU" sz="2400" dirty="0" err="1" smtClean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</a:t>
            </a:r>
            <a:endParaRPr lang="hu-HU" sz="2400" dirty="0">
              <a:solidFill>
                <a:srgbClr val="5946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2400" dirty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20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u-HU" sz="2000" dirty="0" err="1" smtClean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hu-HU" sz="2000" dirty="0" smtClean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hu-HU" sz="20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hu-HU" sz="20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hu-HU" sz="20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20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hu-HU" sz="20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hu-HU" sz="20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society</a:t>
            </a:r>
            <a:r>
              <a:rPr lang="hu-HU" sz="20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hu-HU" sz="2000" i="1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hu-HU" sz="2000" i="1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hu-HU" sz="20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hu-HU" sz="20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hu-HU" sz="20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hu-HU" sz="20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FESSH</a:t>
            </a:r>
            <a:r>
              <a:rPr lang="en-GB" sz="20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hu-HU" sz="2000" dirty="0" smtClean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>
              <a:solidFill>
                <a:srgbClr val="594696"/>
              </a:solidFill>
            </a:endParaRPr>
          </a:p>
          <a:p>
            <a:endParaRPr lang="hu-HU" sz="2400" dirty="0" smtClean="0">
              <a:solidFill>
                <a:srgbClr val="594696"/>
              </a:solidFill>
            </a:endParaRPr>
          </a:p>
          <a:p>
            <a:endParaRPr lang="hu-HU" sz="2400" dirty="0">
              <a:solidFill>
                <a:srgbClr val="594696"/>
              </a:solidFill>
            </a:endParaRPr>
          </a:p>
          <a:p>
            <a:r>
              <a:rPr lang="hu-HU" dirty="0" smtClean="0">
                <a:solidFill>
                  <a:srgbClr val="594696"/>
                </a:solidFill>
              </a:rPr>
              <a:t>(Grey and </a:t>
            </a:r>
            <a:r>
              <a:rPr lang="hu-HU" dirty="0" err="1" smtClean="0">
                <a:solidFill>
                  <a:srgbClr val="594696"/>
                </a:solidFill>
              </a:rPr>
              <a:t>green</a:t>
            </a:r>
            <a:r>
              <a:rPr lang="hu-HU" dirty="0" smtClean="0">
                <a:solidFill>
                  <a:srgbClr val="594696"/>
                </a:solidFill>
              </a:rPr>
              <a:t> </a:t>
            </a:r>
            <a:r>
              <a:rPr lang="hu-HU" dirty="0" err="1" smtClean="0">
                <a:solidFill>
                  <a:srgbClr val="594696"/>
                </a:solidFill>
              </a:rPr>
              <a:t>coloured</a:t>
            </a:r>
            <a:r>
              <a:rPr lang="hu-HU" dirty="0" smtClean="0">
                <a:solidFill>
                  <a:srgbClr val="594696"/>
                </a:solidFill>
              </a:rPr>
              <a:t> </a:t>
            </a:r>
            <a:r>
              <a:rPr lang="hu-HU" dirty="0" err="1" smtClean="0">
                <a:solidFill>
                  <a:srgbClr val="594696"/>
                </a:solidFill>
              </a:rPr>
              <a:t>countries</a:t>
            </a:r>
            <a:r>
              <a:rPr lang="hu-HU" dirty="0" smtClean="0">
                <a:solidFill>
                  <a:srgbClr val="594696"/>
                </a:solidFill>
              </a:rPr>
              <a:t> </a:t>
            </a:r>
            <a:r>
              <a:rPr lang="hu-HU" dirty="0" err="1" smtClean="0">
                <a:solidFill>
                  <a:srgbClr val="594696"/>
                </a:solidFill>
              </a:rPr>
              <a:t>are</a:t>
            </a:r>
            <a:r>
              <a:rPr lang="hu-HU" dirty="0" smtClean="0">
                <a:solidFill>
                  <a:srgbClr val="594696"/>
                </a:solidFill>
              </a:rPr>
              <a:t> the FESSH </a:t>
            </a:r>
            <a:r>
              <a:rPr lang="hu-HU" dirty="0" err="1" smtClean="0">
                <a:solidFill>
                  <a:srgbClr val="594696"/>
                </a:solidFill>
              </a:rPr>
              <a:t>members</a:t>
            </a:r>
            <a:r>
              <a:rPr lang="hu-HU" dirty="0" smtClean="0">
                <a:solidFill>
                  <a:srgbClr val="594696"/>
                </a:solidFill>
              </a:rPr>
              <a:t>, the </a:t>
            </a:r>
            <a:r>
              <a:rPr lang="hu-HU" dirty="0" err="1" smtClean="0">
                <a:solidFill>
                  <a:srgbClr val="594696"/>
                </a:solidFill>
              </a:rPr>
              <a:t>white</a:t>
            </a:r>
            <a:r>
              <a:rPr lang="hu-HU" dirty="0" smtClean="0">
                <a:solidFill>
                  <a:srgbClr val="594696"/>
                </a:solidFill>
              </a:rPr>
              <a:t> </a:t>
            </a:r>
            <a:r>
              <a:rPr lang="hu-HU" dirty="0" err="1" smtClean="0">
                <a:solidFill>
                  <a:srgbClr val="594696"/>
                </a:solidFill>
              </a:rPr>
              <a:t>ones</a:t>
            </a:r>
            <a:r>
              <a:rPr lang="hu-HU" dirty="0" smtClean="0">
                <a:solidFill>
                  <a:srgbClr val="594696"/>
                </a:solidFill>
              </a:rPr>
              <a:t> </a:t>
            </a:r>
            <a:r>
              <a:rPr lang="hu-HU" dirty="0" err="1" smtClean="0">
                <a:solidFill>
                  <a:srgbClr val="594696"/>
                </a:solidFill>
              </a:rPr>
              <a:t>are</a:t>
            </a:r>
            <a:r>
              <a:rPr lang="hu-HU" dirty="0" smtClean="0">
                <a:solidFill>
                  <a:srgbClr val="594696"/>
                </a:solidFill>
              </a:rPr>
              <a:t> </a:t>
            </a:r>
            <a:r>
              <a:rPr lang="hu-HU" dirty="0" err="1" smtClean="0">
                <a:solidFill>
                  <a:srgbClr val="594696"/>
                </a:solidFill>
              </a:rPr>
              <a:t>non-FESSH</a:t>
            </a:r>
            <a:r>
              <a:rPr lang="hu-HU" dirty="0" smtClean="0">
                <a:solidFill>
                  <a:srgbClr val="594696"/>
                </a:solidFill>
              </a:rPr>
              <a:t> </a:t>
            </a:r>
            <a:r>
              <a:rPr lang="hu-HU" dirty="0" err="1" smtClean="0">
                <a:solidFill>
                  <a:srgbClr val="594696"/>
                </a:solidFill>
              </a:rPr>
              <a:t>members</a:t>
            </a:r>
            <a:r>
              <a:rPr lang="hu-HU" dirty="0" smtClean="0">
                <a:solidFill>
                  <a:srgbClr val="594696"/>
                </a:solidFill>
              </a:rPr>
              <a:t>. </a:t>
            </a:r>
          </a:p>
          <a:p>
            <a:r>
              <a:rPr lang="hu-HU" dirty="0" smtClean="0">
                <a:solidFill>
                  <a:srgbClr val="594696"/>
                </a:solidFill>
              </a:rPr>
              <a:t>The </a:t>
            </a:r>
            <a:r>
              <a:rPr lang="hu-HU" dirty="0" err="1" smtClean="0">
                <a:solidFill>
                  <a:srgbClr val="594696"/>
                </a:solidFill>
              </a:rPr>
              <a:t>green</a:t>
            </a:r>
            <a:r>
              <a:rPr lang="hu-HU" dirty="0" smtClean="0">
                <a:solidFill>
                  <a:srgbClr val="594696"/>
                </a:solidFill>
              </a:rPr>
              <a:t> </a:t>
            </a:r>
            <a:r>
              <a:rPr lang="hu-HU" dirty="0" err="1" smtClean="0">
                <a:solidFill>
                  <a:srgbClr val="594696"/>
                </a:solidFill>
              </a:rPr>
              <a:t>ones</a:t>
            </a:r>
            <a:r>
              <a:rPr lang="hu-HU" dirty="0" smtClean="0">
                <a:solidFill>
                  <a:srgbClr val="594696"/>
                </a:solidFill>
              </a:rPr>
              <a:t> </a:t>
            </a:r>
            <a:r>
              <a:rPr lang="hu-HU" dirty="0" err="1" smtClean="0">
                <a:solidFill>
                  <a:srgbClr val="594696"/>
                </a:solidFill>
              </a:rPr>
              <a:t>hosted</a:t>
            </a:r>
            <a:r>
              <a:rPr lang="hu-HU" dirty="0" smtClean="0">
                <a:solidFill>
                  <a:srgbClr val="594696"/>
                </a:solidFill>
              </a:rPr>
              <a:t> a FESSH </a:t>
            </a:r>
            <a:r>
              <a:rPr lang="hu-HU" dirty="0" err="1" smtClean="0">
                <a:solidFill>
                  <a:srgbClr val="594696"/>
                </a:solidFill>
              </a:rPr>
              <a:t>congress</a:t>
            </a:r>
            <a:r>
              <a:rPr lang="hu-HU" dirty="0" smtClean="0">
                <a:solidFill>
                  <a:srgbClr val="594696"/>
                </a:solidFill>
              </a:rPr>
              <a:t>, the </a:t>
            </a:r>
            <a:r>
              <a:rPr lang="hu-HU" dirty="0" err="1" smtClean="0">
                <a:solidFill>
                  <a:srgbClr val="594696"/>
                </a:solidFill>
              </a:rPr>
              <a:t>grey</a:t>
            </a:r>
            <a:r>
              <a:rPr lang="hu-HU" dirty="0" smtClean="0">
                <a:solidFill>
                  <a:srgbClr val="594696"/>
                </a:solidFill>
              </a:rPr>
              <a:t> </a:t>
            </a:r>
            <a:r>
              <a:rPr lang="hu-HU" dirty="0" err="1" smtClean="0">
                <a:solidFill>
                  <a:srgbClr val="594696"/>
                </a:solidFill>
              </a:rPr>
              <a:t>ones</a:t>
            </a:r>
            <a:r>
              <a:rPr lang="hu-HU" dirty="0" smtClean="0">
                <a:solidFill>
                  <a:srgbClr val="594696"/>
                </a:solidFill>
              </a:rPr>
              <a:t> </a:t>
            </a:r>
            <a:r>
              <a:rPr lang="hu-HU" dirty="0" err="1" smtClean="0">
                <a:solidFill>
                  <a:srgbClr val="594696"/>
                </a:solidFill>
              </a:rPr>
              <a:t>not</a:t>
            </a:r>
            <a:r>
              <a:rPr lang="hu-HU" dirty="0" smtClean="0">
                <a:solidFill>
                  <a:srgbClr val="594696"/>
                </a:solidFill>
              </a:rPr>
              <a:t> </a:t>
            </a:r>
            <a:r>
              <a:rPr lang="hu-HU" dirty="0" err="1" smtClean="0">
                <a:solidFill>
                  <a:srgbClr val="594696"/>
                </a:solidFill>
              </a:rPr>
              <a:t>yet</a:t>
            </a:r>
            <a:r>
              <a:rPr lang="hu-HU" dirty="0" smtClean="0">
                <a:solidFill>
                  <a:srgbClr val="594696"/>
                </a:solidFill>
              </a:rPr>
              <a:t>. The </a:t>
            </a:r>
            <a:r>
              <a:rPr lang="hu-HU" dirty="0" err="1" smtClean="0">
                <a:solidFill>
                  <a:srgbClr val="594696"/>
                </a:solidFill>
              </a:rPr>
              <a:t>numbers</a:t>
            </a:r>
            <a:r>
              <a:rPr lang="hu-HU" dirty="0" smtClean="0">
                <a:solidFill>
                  <a:srgbClr val="594696"/>
                </a:solidFill>
              </a:rPr>
              <a:t> </a:t>
            </a:r>
            <a:r>
              <a:rPr lang="hu-HU" dirty="0" err="1" smtClean="0">
                <a:solidFill>
                  <a:srgbClr val="594696"/>
                </a:solidFill>
              </a:rPr>
              <a:t>refer</a:t>
            </a:r>
            <a:r>
              <a:rPr lang="hu-HU" dirty="0" smtClean="0">
                <a:solidFill>
                  <a:srgbClr val="594696"/>
                </a:solidFill>
              </a:rPr>
              <a:t> </a:t>
            </a:r>
            <a:r>
              <a:rPr lang="hu-HU" dirty="0" err="1" smtClean="0">
                <a:solidFill>
                  <a:srgbClr val="594696"/>
                </a:solidFill>
              </a:rPr>
              <a:t>to</a:t>
            </a:r>
            <a:r>
              <a:rPr lang="hu-HU" dirty="0" smtClean="0">
                <a:solidFill>
                  <a:srgbClr val="594696"/>
                </a:solidFill>
              </a:rPr>
              <a:t> the </a:t>
            </a:r>
            <a:r>
              <a:rPr lang="hu-HU" dirty="0" err="1" smtClean="0">
                <a:solidFill>
                  <a:srgbClr val="594696"/>
                </a:solidFill>
              </a:rPr>
              <a:t>date</a:t>
            </a:r>
            <a:r>
              <a:rPr lang="hu-HU" dirty="0" smtClean="0">
                <a:solidFill>
                  <a:srgbClr val="594696"/>
                </a:solidFill>
              </a:rPr>
              <a:t> </a:t>
            </a:r>
            <a:r>
              <a:rPr lang="hu-HU" dirty="0" err="1" smtClean="0">
                <a:solidFill>
                  <a:srgbClr val="594696"/>
                </a:solidFill>
              </a:rPr>
              <a:t>when</a:t>
            </a:r>
            <a:r>
              <a:rPr lang="hu-HU" dirty="0" smtClean="0">
                <a:solidFill>
                  <a:srgbClr val="594696"/>
                </a:solidFill>
              </a:rPr>
              <a:t> </a:t>
            </a:r>
            <a:r>
              <a:rPr lang="hu-HU" dirty="0" err="1" smtClean="0">
                <a:solidFill>
                  <a:srgbClr val="594696"/>
                </a:solidFill>
              </a:rPr>
              <a:t>the</a:t>
            </a:r>
            <a:r>
              <a:rPr lang="hu-HU" dirty="0" smtClean="0">
                <a:solidFill>
                  <a:srgbClr val="594696"/>
                </a:solidFill>
              </a:rPr>
              <a:t> </a:t>
            </a:r>
            <a:r>
              <a:rPr lang="hu-HU" dirty="0" err="1" smtClean="0">
                <a:solidFill>
                  <a:srgbClr val="594696"/>
                </a:solidFill>
              </a:rPr>
              <a:t>national</a:t>
            </a:r>
            <a:r>
              <a:rPr lang="hu-HU" dirty="0" smtClean="0">
                <a:solidFill>
                  <a:srgbClr val="594696"/>
                </a:solidFill>
              </a:rPr>
              <a:t> </a:t>
            </a:r>
            <a:r>
              <a:rPr lang="hu-HU" dirty="0" err="1" smtClean="0">
                <a:solidFill>
                  <a:srgbClr val="594696"/>
                </a:solidFill>
              </a:rPr>
              <a:t>societies</a:t>
            </a:r>
            <a:r>
              <a:rPr lang="hu-HU" dirty="0" smtClean="0">
                <a:solidFill>
                  <a:srgbClr val="594696"/>
                </a:solidFill>
              </a:rPr>
              <a:t> </a:t>
            </a:r>
            <a:r>
              <a:rPr lang="hu-HU" dirty="0" err="1" smtClean="0">
                <a:solidFill>
                  <a:srgbClr val="594696"/>
                </a:solidFill>
              </a:rPr>
              <a:t>organized</a:t>
            </a:r>
            <a:r>
              <a:rPr lang="hu-HU" dirty="0" smtClean="0">
                <a:solidFill>
                  <a:srgbClr val="594696"/>
                </a:solidFill>
              </a:rPr>
              <a:t> a FESSH </a:t>
            </a:r>
            <a:r>
              <a:rPr lang="hu-HU" dirty="0" err="1" smtClean="0">
                <a:solidFill>
                  <a:srgbClr val="594696"/>
                </a:solidFill>
              </a:rPr>
              <a:t>Congress</a:t>
            </a:r>
            <a:r>
              <a:rPr lang="hu-HU" dirty="0" smtClean="0">
                <a:solidFill>
                  <a:srgbClr val="594696"/>
                </a:solidFill>
              </a:rPr>
              <a:t>.)</a:t>
            </a:r>
            <a:endParaRPr lang="x-none" dirty="0">
              <a:solidFill>
                <a:srgbClr val="594696"/>
              </a:solidFill>
            </a:endParaRPr>
          </a:p>
        </p:txBody>
      </p:sp>
      <p:pic>
        <p:nvPicPr>
          <p:cNvPr id="6" name="Kép 5" descr="C:\Users\andrea.gotz\AppData\Local\Microsoft\Windows\INetCache\Content.Word\EU_terkep_terv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08" y="1043353"/>
            <a:ext cx="7573107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5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400AD-1840-0905-39CB-60741FA3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5327" cy="1325563"/>
          </a:xfrm>
        </p:spPr>
        <p:txBody>
          <a:bodyPr/>
          <a:lstStyle/>
          <a:p>
            <a:r>
              <a:rPr lang="x-none" b="1" dirty="0">
                <a:solidFill>
                  <a:srgbClr val="594696"/>
                </a:solidFill>
              </a:rPr>
              <a:t>WHAT DOES FESSH </a:t>
            </a:r>
            <a:r>
              <a:rPr lang="x-none" b="1">
                <a:solidFill>
                  <a:srgbClr val="594696"/>
                </a:solidFill>
              </a:rPr>
              <a:t>DO</a:t>
            </a:r>
            <a:r>
              <a:rPr lang="x-none" b="1" smtClean="0">
                <a:solidFill>
                  <a:srgbClr val="594696"/>
                </a:solidFill>
              </a:rPr>
              <a:t>?</a:t>
            </a:r>
            <a:r>
              <a:rPr lang="hu-HU" b="1" dirty="0" smtClean="0">
                <a:solidFill>
                  <a:srgbClr val="594696"/>
                </a:solidFill>
              </a:rPr>
              <a:t/>
            </a:r>
            <a:br>
              <a:rPr lang="hu-HU" b="1" dirty="0" smtClean="0">
                <a:solidFill>
                  <a:srgbClr val="594696"/>
                </a:solidFill>
              </a:rPr>
            </a:br>
            <a:r>
              <a:rPr lang="hu-HU" b="1" dirty="0" smtClean="0">
                <a:solidFill>
                  <a:srgbClr val="594696"/>
                </a:solidFill>
              </a:rPr>
              <a:t>       </a:t>
            </a:r>
            <a:r>
              <a:rPr lang="hu-HU" b="1" dirty="0" err="1" smtClean="0">
                <a:solidFill>
                  <a:srgbClr val="594696"/>
                </a:solidFill>
              </a:rPr>
              <a:t>www.fessh.com</a:t>
            </a:r>
            <a:endParaRPr lang="x-none" b="1" dirty="0">
              <a:solidFill>
                <a:srgbClr val="59469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30CC90-ECD1-C389-DCE1-D86C9003220A}"/>
              </a:ext>
            </a:extLst>
          </p:cNvPr>
          <p:cNvSpPr txBox="1"/>
          <p:nvPr/>
        </p:nvSpPr>
        <p:spPr>
          <a:xfrm>
            <a:off x="580505" y="1861560"/>
            <a:ext cx="77242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MISSION: </a:t>
            </a:r>
          </a:p>
          <a:p>
            <a:endParaRPr lang="hu-HU" sz="800" kern="100" dirty="0">
              <a:solidFill>
                <a:srgbClr val="5946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u-HU" sz="2000" i="1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hu-HU" sz="2000" i="1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advancement</a:t>
            </a:r>
            <a:r>
              <a:rPr lang="hu-HU" sz="2000" i="1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2000" i="1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</a:t>
            </a:r>
            <a:r>
              <a:rPr lang="hu-HU" sz="2000" i="1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i="1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surgery</a:t>
            </a:r>
            <a:r>
              <a:rPr lang="hu-HU" sz="2000" i="1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hu-HU" sz="2000" i="1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hu-HU" sz="2000" i="1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i="1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aspects</a:t>
            </a:r>
            <a:r>
              <a:rPr lang="hu-HU" sz="2000" i="1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000" i="1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encompassing</a:t>
            </a:r>
            <a:r>
              <a:rPr lang="hu-HU" sz="2000" i="1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i="1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hu-HU" sz="2000" i="1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000" i="1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hu-HU" sz="2000" i="1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hu-HU" sz="2000" i="1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hu-HU" sz="2000" i="1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i="1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hu-HU" sz="2000" i="1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hu-HU" sz="1600" kern="100" dirty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u-HU" sz="2400" b="1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VISION:</a:t>
            </a:r>
          </a:p>
          <a:p>
            <a:pPr>
              <a:lnSpc>
                <a:spcPct val="150000"/>
              </a:lnSpc>
            </a:pPr>
            <a:r>
              <a:rPr lang="hu-HU" sz="2000" i="1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hu-HU" sz="2000" i="1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i="1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become</a:t>
            </a:r>
            <a:r>
              <a:rPr lang="hu-HU" sz="2000" i="1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i="1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2000" i="1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i="1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authority</a:t>
            </a:r>
            <a:r>
              <a:rPr lang="hu-HU" sz="2000" i="1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hu-HU" sz="2000" i="1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2000" i="1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i="1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r>
              <a:rPr lang="hu-HU" sz="2000" i="1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2000" i="1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</a:t>
            </a:r>
            <a:r>
              <a:rPr lang="hu-HU" sz="2000" i="1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i="1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surgery</a:t>
            </a:r>
            <a:r>
              <a:rPr lang="hu-HU" sz="2000" i="1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Europe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includes</a:t>
            </a:r>
            <a:r>
              <a:rPr lang="hu-HU" sz="20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hu-HU" sz="20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</a:t>
            </a:r>
            <a:r>
              <a:rPr lang="hu-HU" sz="20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parties</a:t>
            </a:r>
            <a:r>
              <a:rPr lang="hu-HU" sz="20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2000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</a:t>
            </a:r>
            <a:r>
              <a:rPr lang="hu-HU" sz="20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surgeons</a:t>
            </a:r>
            <a:r>
              <a:rPr lang="hu-HU" sz="20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000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allied</a:t>
            </a:r>
            <a:r>
              <a:rPr lang="hu-HU" sz="20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hu-HU" sz="20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professionals</a:t>
            </a:r>
            <a:r>
              <a:rPr lang="hu-HU" sz="20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000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</a:t>
            </a:r>
            <a:r>
              <a:rPr lang="hu-HU" sz="20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representatives</a:t>
            </a:r>
            <a:r>
              <a:rPr lang="hu-HU" sz="20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000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</a:t>
            </a:r>
            <a:r>
              <a:rPr lang="hu-HU" sz="20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</a:t>
            </a:r>
            <a:r>
              <a:rPr lang="hu-HU" sz="20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000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representatives</a:t>
            </a:r>
            <a:r>
              <a:rPr lang="hu-HU" sz="20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hu-HU" sz="20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20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hu-HU" sz="20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hu-HU" sz="2000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</a:t>
            </a:r>
            <a:r>
              <a:rPr lang="hu-HU" sz="20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bodies</a:t>
            </a:r>
            <a:r>
              <a:rPr lang="hu-HU" sz="20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kern="100" dirty="0">
              <a:solidFill>
                <a:srgbClr val="5946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934FD5-5757-9D4B-8080-E2CE3F52E0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966" y="365125"/>
            <a:ext cx="4063463" cy="218688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997" y="2916311"/>
            <a:ext cx="1905098" cy="274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vels with Levering: Boring, Boring, Boring">
            <a:extLst>
              <a:ext uri="{FF2B5EF4-FFF2-40B4-BE49-F238E27FC236}">
                <a16:creationId xmlns="" xmlns:a16="http://schemas.microsoft.com/office/drawing/2014/main" id="{FB077D6E-0EDE-B055-5D85-4A7CB1712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4898"/>
            <a:ext cx="1143000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529612" y="5873961"/>
            <a:ext cx="7208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rgbClr val="FF6D57"/>
                </a:solidFill>
              </a:rPr>
              <a:t>And </a:t>
            </a:r>
            <a:r>
              <a:rPr lang="hu-HU" sz="3600" dirty="0" err="1" smtClean="0">
                <a:solidFill>
                  <a:srgbClr val="FF6D57"/>
                </a:solidFill>
              </a:rPr>
              <a:t>now</a:t>
            </a:r>
            <a:r>
              <a:rPr lang="hu-HU" sz="3600" dirty="0" smtClean="0">
                <a:solidFill>
                  <a:srgbClr val="FF6D57"/>
                </a:solidFill>
              </a:rPr>
              <a:t> </a:t>
            </a:r>
            <a:r>
              <a:rPr lang="hu-HU" sz="3600" dirty="0" err="1" smtClean="0">
                <a:solidFill>
                  <a:srgbClr val="FF6D57"/>
                </a:solidFill>
              </a:rPr>
              <a:t>comes</a:t>
            </a:r>
            <a:r>
              <a:rPr lang="hu-HU" sz="3600" dirty="0" smtClean="0">
                <a:solidFill>
                  <a:srgbClr val="FF6D57"/>
                </a:solidFill>
              </a:rPr>
              <a:t> </a:t>
            </a:r>
            <a:r>
              <a:rPr lang="hu-HU" sz="3600" dirty="0" err="1" smtClean="0">
                <a:solidFill>
                  <a:srgbClr val="FF6D57"/>
                </a:solidFill>
              </a:rPr>
              <a:t>the</a:t>
            </a:r>
            <a:r>
              <a:rPr lang="hu-HU" sz="3600" dirty="0" smtClean="0">
                <a:solidFill>
                  <a:srgbClr val="FF6D57"/>
                </a:solidFill>
              </a:rPr>
              <a:t> </a:t>
            </a:r>
            <a:r>
              <a:rPr lang="hu-HU" sz="3600" dirty="0" err="1" smtClean="0">
                <a:solidFill>
                  <a:srgbClr val="FF6D57"/>
                </a:solidFill>
              </a:rPr>
              <a:t>interesting</a:t>
            </a:r>
            <a:r>
              <a:rPr lang="hu-HU" sz="3600" dirty="0" smtClean="0">
                <a:solidFill>
                  <a:srgbClr val="FF6D57"/>
                </a:solidFill>
              </a:rPr>
              <a:t> part…</a:t>
            </a:r>
            <a:endParaRPr lang="hu-HU" sz="3600" dirty="0">
              <a:solidFill>
                <a:srgbClr val="FF6D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7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400AD-1840-0905-39CB-60741FA3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>
                <a:solidFill>
                  <a:srgbClr val="594696"/>
                </a:solidFill>
              </a:rPr>
              <a:t>WHAT </a:t>
            </a:r>
            <a:r>
              <a:rPr lang="x-none" b="1">
                <a:solidFill>
                  <a:srgbClr val="594696"/>
                </a:solidFill>
              </a:rPr>
              <a:t>BENEFITS </a:t>
            </a:r>
            <a:r>
              <a:rPr lang="en-GB" b="1" dirty="0">
                <a:solidFill>
                  <a:srgbClr val="594696"/>
                </a:solidFill>
              </a:rPr>
              <a:t>DOES </a:t>
            </a:r>
            <a:r>
              <a:rPr lang="x-none" b="1">
                <a:solidFill>
                  <a:srgbClr val="594696"/>
                </a:solidFill>
              </a:rPr>
              <a:t>FESSH OFFER </a:t>
            </a:r>
            <a:r>
              <a:rPr lang="x-none" b="1" dirty="0">
                <a:solidFill>
                  <a:srgbClr val="594696"/>
                </a:solidFill>
              </a:rPr>
              <a:t>YOU?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30CC90-ECD1-C389-DCE1-D86C9003220A}"/>
              </a:ext>
            </a:extLst>
          </p:cNvPr>
          <p:cNvSpPr txBox="1"/>
          <p:nvPr/>
        </p:nvSpPr>
        <p:spPr>
          <a:xfrm>
            <a:off x="838200" y="1908810"/>
            <a:ext cx="87210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4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TRAINING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4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4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interest </a:t>
            </a:r>
            <a:r>
              <a:rPr lang="hu-HU" sz="24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sz="24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SIGs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CONGRESS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OF A FANTASTIC 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</a:t>
            </a:r>
            <a:r>
              <a:rPr lang="hu-HU" sz="24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2400" kern="100" dirty="0">
              <a:solidFill>
                <a:srgbClr val="5946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C42918-3CDB-684C-977E-8EE1B41090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644" y="1839418"/>
            <a:ext cx="4803687" cy="32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400AD-1840-0905-39CB-60741FA3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34" y="102813"/>
            <a:ext cx="10515600" cy="1325563"/>
          </a:xfrm>
        </p:spPr>
        <p:txBody>
          <a:bodyPr/>
          <a:lstStyle/>
          <a:p>
            <a:pPr marL="571500" indent="-571500">
              <a:buFont typeface="Wingdings" pitchFamily="2" charset="2"/>
              <a:buChar char="ü"/>
            </a:pPr>
            <a:r>
              <a:rPr lang="hu-HU" kern="100" dirty="0">
                <a:solidFill>
                  <a:srgbClr val="FF6D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AND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30CC90-ECD1-C389-DCE1-D86C9003220A}"/>
              </a:ext>
            </a:extLst>
          </p:cNvPr>
          <p:cNvSpPr txBox="1"/>
          <p:nvPr/>
        </p:nvSpPr>
        <p:spPr>
          <a:xfrm>
            <a:off x="400606" y="1311036"/>
            <a:ext cx="87210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kern="100" dirty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15950" algn="l"/>
              </a:tabLst>
            </a:pP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FESSH 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Academy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discounted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15950" algn="l"/>
              </a:tabLst>
            </a:pP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FESSH 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Academy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Advanced 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discounted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15950" algn="l"/>
              </a:tabLst>
            </a:pP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FESSH 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Academy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Webinars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(free</a:t>
            </a:r>
            <a:r>
              <a:rPr lang="hu-HU" sz="20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tabLst>
                <a:tab pos="615950" algn="l"/>
              </a:tabLst>
            </a:pPr>
            <a:endParaRPr lang="hu-HU" sz="2000" kern="100" dirty="0" smtClean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15950" algn="l"/>
              </a:tabLst>
            </a:pPr>
            <a:r>
              <a:rPr lang="hu-HU" sz="20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hu-HU" sz="20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hu-HU" sz="20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</a:t>
            </a:r>
            <a:r>
              <a:rPr lang="hu-HU" sz="20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</a:t>
            </a:r>
            <a:r>
              <a:rPr lang="hu-HU" sz="20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</a:t>
            </a:r>
            <a:r>
              <a:rPr lang="hu-HU" sz="20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courses</a:t>
            </a:r>
            <a:endParaRPr lang="hu-HU" sz="2000" kern="100" dirty="0" smtClean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15950" algn="l"/>
              </a:tabLst>
            </a:pPr>
            <a:endParaRPr lang="hu-HU" sz="2000" kern="100" dirty="0" smtClean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15950" algn="l"/>
              </a:tabLst>
            </a:pPr>
            <a:r>
              <a:rPr lang="hu-HU" sz="20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FESSH </a:t>
            </a:r>
            <a:r>
              <a:rPr lang="hu-HU" sz="20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Travel</a:t>
            </a:r>
            <a:r>
              <a:rPr lang="hu-HU" sz="20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Award</a:t>
            </a:r>
            <a:r>
              <a:rPr lang="hu-HU" sz="20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(1500-4000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</a:t>
            </a:r>
            <a:r>
              <a:rPr lang="hu-HU" sz="2000" b="1" dirty="0" smtClean="0"/>
              <a:t> </a:t>
            </a:r>
            <a:r>
              <a:rPr lang="hu-HU" sz="20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hu-HU" sz="20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visiting</a:t>
            </a:r>
            <a:r>
              <a:rPr lang="hu-HU" sz="20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European </a:t>
            </a:r>
            <a:r>
              <a:rPr lang="hu-HU" sz="20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</a:t>
            </a:r>
            <a:r>
              <a:rPr lang="hu-HU" sz="20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</a:t>
            </a:r>
            <a:r>
              <a:rPr lang="hu-HU" sz="20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sz="2000" kern="100" dirty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15950" algn="l"/>
              </a:tabLst>
            </a:pPr>
            <a:r>
              <a:rPr lang="hu-HU" sz="20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</a:t>
            </a:r>
            <a:r>
              <a:rPr lang="hu-HU" sz="20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Congress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Fellowships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(14 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</a:t>
            </a:r>
            <a:r>
              <a:rPr lang="hu-HU" sz="20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financed</a:t>
            </a:r>
            <a:r>
              <a:rPr lang="hu-HU" sz="20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hu-HU" sz="20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FESSH)</a:t>
            </a:r>
            <a:endParaRPr lang="hu-HU" sz="2000" kern="100" dirty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15950" algn="l"/>
              </a:tabLst>
            </a:pP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Congress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Afternoon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2000" kern="100" dirty="0" smtClean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15950" algn="l"/>
              </a:tabLst>
            </a:pPr>
            <a:endParaRPr lang="hu-HU" sz="2000" kern="100" dirty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15950" algn="l"/>
              </a:tabLst>
            </a:pP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E-LIBRARY 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webpage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15950" algn="l"/>
              </a:tabLst>
            </a:pP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FESSH 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channel</a:t>
            </a:r>
            <a:endParaRPr lang="hu-HU" sz="2000" kern="100" dirty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15950" algn="l"/>
              </a:tabLst>
            </a:pPr>
            <a:endParaRPr lang="hu-HU" sz="2000" kern="100" dirty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15950" algn="l"/>
              </a:tabLst>
            </a:pP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TRAINING CENTRES </a:t>
            </a:r>
            <a:r>
              <a:rPr lang="hu-HU" sz="20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hu-HU" sz="20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FESSH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BC98243-2571-A348-925C-7AF69D59B5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784" y="4441692"/>
            <a:ext cx="1704063" cy="1133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2B0D30-8620-4646-8AE6-8DD3DE4228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913" y="1214426"/>
            <a:ext cx="4985651" cy="1818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BD51E00-A219-A547-B4E2-336AA8A3E0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7876" y="3187154"/>
            <a:ext cx="2041316" cy="238851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937" y="4241506"/>
            <a:ext cx="1483849" cy="148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2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400AD-1840-0905-39CB-60741FA3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ü"/>
            </a:pPr>
            <a:r>
              <a:rPr lang="hu-HU" kern="100" dirty="0">
                <a:solidFill>
                  <a:srgbClr val="FF6D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000" kern="100" dirty="0">
                <a:solidFill>
                  <a:srgbClr val="FF6D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BOARD HAND SURGERY DIPLOMA</a:t>
            </a:r>
            <a:endParaRPr lang="hu-HU" kern="100" dirty="0">
              <a:solidFill>
                <a:srgbClr val="FF6D5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30CC90-ECD1-C389-DCE1-D86C9003220A}"/>
              </a:ext>
            </a:extLst>
          </p:cNvPr>
          <p:cNvSpPr txBox="1"/>
          <p:nvPr/>
        </p:nvSpPr>
        <p:spPr>
          <a:xfrm>
            <a:off x="838200" y="2318761"/>
            <a:ext cx="872109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438150" algn="l"/>
              </a:tabLst>
            </a:pP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9E1656-E383-D94F-920D-2389920A2DAD}"/>
              </a:ext>
            </a:extLst>
          </p:cNvPr>
          <p:cNvSpPr txBox="1"/>
          <p:nvPr/>
        </p:nvSpPr>
        <p:spPr>
          <a:xfrm>
            <a:off x="335263" y="1478071"/>
            <a:ext cx="87210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hu-HU" sz="800" kern="100" dirty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tabLst>
                <a:tab pos="438150" algn="l"/>
              </a:tabLst>
            </a:pPr>
            <a:r>
              <a:rPr lang="hu-HU" sz="24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Internationally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recognised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qualification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hu-HU" sz="24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Surgery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running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1996.</a:t>
            </a:r>
            <a:endParaRPr lang="hu-HU" sz="2400" kern="100" dirty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38150" algn="l"/>
              </a:tabLst>
            </a:pPr>
            <a:r>
              <a:rPr lang="hu-HU" sz="24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Online </a:t>
            </a:r>
            <a:r>
              <a:rPr lang="hu-HU" sz="24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Self-Assessment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FESSH </a:t>
            </a:r>
            <a:r>
              <a:rPr lang="hu-HU" sz="24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webpage</a:t>
            </a:r>
            <a:endParaRPr lang="hu-HU" sz="2400" kern="100" dirty="0" smtClean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38150" algn="l"/>
              </a:tabLst>
            </a:pP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24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EBHS </a:t>
            </a:r>
            <a:r>
              <a:rPr lang="hu-HU" sz="24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</a:t>
            </a:r>
            <a:endParaRPr lang="hu-HU" sz="2400" kern="100" dirty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38150" algn="l"/>
              </a:tabLst>
            </a:pP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24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24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examiners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tabLst>
                <a:tab pos="438150" algn="l"/>
              </a:tabLst>
            </a:pPr>
            <a:endParaRPr lang="hu-HU" sz="2400" kern="100" dirty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438150" algn="l"/>
              </a:tabLst>
            </a:pPr>
            <a:r>
              <a:rPr lang="hu-HU" sz="24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2D7B1C3-15FD-1645-B0BA-B88420A140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353" y="1754008"/>
            <a:ext cx="2584415" cy="38790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871952-DBB2-6448-BB90-CC32CB602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91" y="4389120"/>
            <a:ext cx="31369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909BAAA-1597-6547-8F4B-125C0070B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691" y="3277267"/>
            <a:ext cx="3602311" cy="25351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3FEECB6-0938-8F44-90EC-AA61778D5311}"/>
              </a:ext>
            </a:extLst>
          </p:cNvPr>
          <p:cNvSpPr/>
          <p:nvPr/>
        </p:nvSpPr>
        <p:spPr>
          <a:xfrm>
            <a:off x="6116205" y="4503195"/>
            <a:ext cx="2003367" cy="238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NAME HERE!</a:t>
            </a:r>
          </a:p>
        </p:txBody>
      </p:sp>
    </p:spTree>
    <p:extLst>
      <p:ext uri="{BB962C8B-B14F-4D97-AF65-F5344CB8AC3E}">
        <p14:creationId xmlns:p14="http://schemas.microsoft.com/office/powerpoint/2010/main" val="5901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400AD-1840-0905-39CB-60741FA3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84" y="343391"/>
            <a:ext cx="10515600" cy="1325563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ü"/>
            </a:pPr>
            <a:r>
              <a:rPr lang="hu-HU" kern="100" dirty="0">
                <a:solidFill>
                  <a:srgbClr val="FF6D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30CC90-ECD1-C389-DCE1-D86C9003220A}"/>
              </a:ext>
            </a:extLst>
          </p:cNvPr>
          <p:cNvSpPr txBox="1"/>
          <p:nvPr/>
        </p:nvSpPr>
        <p:spPr>
          <a:xfrm>
            <a:off x="638694" y="2023197"/>
            <a:ext cx="872109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hu-HU" sz="800" kern="100" dirty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38150" algn="l"/>
              </a:tabLst>
            </a:pP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 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 </a:t>
            </a:r>
            <a:r>
              <a:rPr lang="en-GB" sz="2400" dirty="0" smtClean="0">
                <a:solidFill>
                  <a:srgbClr val="594696"/>
                </a:solidFill>
              </a:rPr>
              <a:t>€</a:t>
            </a:r>
            <a:r>
              <a:rPr lang="hu-HU" sz="2400" dirty="0" smtClean="0">
                <a:solidFill>
                  <a:srgbClr val="594696"/>
                </a:solidFill>
              </a:rPr>
              <a:t>10.000</a:t>
            </a:r>
            <a:endParaRPr lang="hu-HU" sz="2400" dirty="0">
              <a:solidFill>
                <a:srgbClr val="594696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38150" algn="l"/>
              </a:tabLst>
            </a:pPr>
            <a:r>
              <a:rPr lang="hu-HU" sz="24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 </a:t>
            </a:r>
            <a:r>
              <a:rPr lang="en-GB" sz="2400" dirty="0">
                <a:solidFill>
                  <a:srgbClr val="594696"/>
                </a:solidFill>
              </a:rPr>
              <a:t>€</a:t>
            </a:r>
            <a:r>
              <a:rPr lang="hu-HU" sz="2400" dirty="0">
                <a:solidFill>
                  <a:srgbClr val="594696"/>
                </a:solidFill>
              </a:rPr>
              <a:t>10.000</a:t>
            </a:r>
            <a:endParaRPr lang="hu-HU" sz="2400" kern="100" dirty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38150" algn="l"/>
              </a:tabLst>
            </a:pP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PROMS </a:t>
            </a:r>
            <a:r>
              <a:rPr lang="hu-HU" sz="24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Grants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€5.000</a:t>
            </a:r>
            <a:endParaRPr lang="hu-HU" sz="2400" kern="100" dirty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38150" algn="l"/>
              </a:tabLst>
            </a:pPr>
            <a:r>
              <a:rPr lang="hu-HU" sz="24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Shark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Tank </a:t>
            </a:r>
            <a:r>
              <a:rPr lang="hu-HU" sz="24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Award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</a:t>
            </a: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594696"/>
                </a:solidFill>
              </a:rPr>
              <a:t>€</a:t>
            </a:r>
            <a:r>
              <a:rPr lang="hu-HU" sz="2400" dirty="0">
                <a:solidFill>
                  <a:srgbClr val="594696"/>
                </a:solidFill>
              </a:rPr>
              <a:t>20.000 (</a:t>
            </a:r>
            <a:r>
              <a:rPr lang="hu-HU" sz="2400" dirty="0" err="1">
                <a:solidFill>
                  <a:srgbClr val="594696"/>
                </a:solidFill>
              </a:rPr>
              <a:t>for</a:t>
            </a:r>
            <a:r>
              <a:rPr lang="hu-HU" sz="2400" dirty="0">
                <a:solidFill>
                  <a:srgbClr val="594696"/>
                </a:solidFill>
              </a:rPr>
              <a:t> </a:t>
            </a:r>
            <a:r>
              <a:rPr lang="hu-HU" sz="2400" dirty="0" err="1">
                <a:solidFill>
                  <a:srgbClr val="594696"/>
                </a:solidFill>
              </a:rPr>
              <a:t>innovative</a:t>
            </a:r>
            <a:r>
              <a:rPr lang="hu-HU" sz="2400" dirty="0">
                <a:solidFill>
                  <a:srgbClr val="594696"/>
                </a:solidFill>
              </a:rPr>
              <a:t> </a:t>
            </a:r>
            <a:r>
              <a:rPr lang="hu-HU" sz="2400" dirty="0" err="1" smtClean="0">
                <a:solidFill>
                  <a:srgbClr val="594696"/>
                </a:solidFill>
              </a:rPr>
              <a:t>ideas</a:t>
            </a:r>
            <a:r>
              <a:rPr lang="hu-HU" sz="2400" dirty="0" smtClean="0">
                <a:solidFill>
                  <a:srgbClr val="594696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38150" algn="l"/>
              </a:tabLst>
            </a:pP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</a:t>
            </a:r>
            <a:r>
              <a:rPr lang="hu-HU" sz="24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Fellowship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sz="24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hu-HU" sz="24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center </a:t>
            </a:r>
            <a:r>
              <a:rPr lang="hu-HU" sz="24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financed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FESSH) </a:t>
            </a:r>
            <a:endParaRPr lang="hu-HU" sz="2400" kern="100" dirty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38150" algn="l"/>
              </a:tabLst>
            </a:pPr>
            <a:r>
              <a:rPr lang="hu-HU" sz="24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FESSH </a:t>
            </a:r>
            <a:r>
              <a:rPr lang="hu-HU" sz="2400" kern="100" dirty="0" err="1" smtClean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patronized</a:t>
            </a:r>
            <a:r>
              <a:rPr lang="hu-HU" sz="2400" kern="100" dirty="0" smtClean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surveys</a:t>
            </a:r>
            <a:r>
              <a:rPr lang="hu-HU" sz="24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010C7C-474D-B142-AC6D-E5333E0B3D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062" y="384299"/>
            <a:ext cx="7385431" cy="1499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5941D8-F079-9A48-9108-A8CF2A7808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220" y="2337323"/>
            <a:ext cx="4001309" cy="209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400AD-1840-0905-39CB-60741FA3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ü"/>
            </a:pPr>
            <a:r>
              <a:rPr lang="hu-HU" kern="100" dirty="0">
                <a:solidFill>
                  <a:srgbClr val="FF6D5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CLINICAL 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30CC90-ECD1-C389-DCE1-D86C9003220A}"/>
              </a:ext>
            </a:extLst>
          </p:cNvPr>
          <p:cNvSpPr txBox="1"/>
          <p:nvPr/>
        </p:nvSpPr>
        <p:spPr>
          <a:xfrm>
            <a:off x="588818" y="1861561"/>
            <a:ext cx="87210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hu-HU" sz="800" kern="100" dirty="0">
              <a:solidFill>
                <a:srgbClr val="5946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38150" algn="l"/>
              </a:tabLst>
            </a:pPr>
            <a:r>
              <a:rPr lang="hu-HU" sz="24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HAND TRAUMA NETWORK </a:t>
            </a:r>
            <a:endParaRPr lang="hu-HU" sz="2400" kern="100" dirty="0">
              <a:solidFill>
                <a:srgbClr val="59469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438150" algn="l"/>
              </a:tabLst>
            </a:pPr>
            <a:r>
              <a:rPr lang="hu-HU" sz="24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(FESSH </a:t>
            </a:r>
            <a:r>
              <a:rPr lang="hu-HU" sz="2400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accreditation</a:t>
            </a:r>
            <a:r>
              <a:rPr lang="hu-HU" sz="24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hu-HU" sz="24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hu-HU" sz="24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</a:t>
            </a:r>
            <a:r>
              <a:rPr lang="hu-HU" sz="24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tabLst>
                <a:tab pos="438150" algn="l"/>
              </a:tabLst>
            </a:pPr>
            <a:r>
              <a:rPr lang="hu-HU" sz="2400" kern="100" dirty="0">
                <a:solidFill>
                  <a:srgbClr val="5946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38150" algn="l"/>
              </a:tabLst>
            </a:pP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GREEN / SUSTAINABLE HAND 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SURGERY</a:t>
            </a:r>
          </a:p>
          <a:p>
            <a:pPr>
              <a:lnSpc>
                <a:spcPct val="150000"/>
              </a:lnSpc>
              <a:tabLst>
                <a:tab pos="438150" algn="l"/>
              </a:tabLst>
            </a:pP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</a:t>
            </a:r>
            <a:r>
              <a:rPr lang="hu-HU" sz="24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guidence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400" kern="100" dirty="0" err="1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</a:t>
            </a:r>
            <a:r>
              <a:rPr lang="hu-HU" sz="2400" kern="100" dirty="0" smtClean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hu-HU" sz="2400" kern="100" dirty="0">
              <a:solidFill>
                <a:srgbClr val="5946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438150" algn="l"/>
              </a:tabLst>
            </a:pPr>
            <a:r>
              <a:rPr lang="hu-HU" sz="2400" kern="100" dirty="0">
                <a:solidFill>
                  <a:srgbClr val="5946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CEC256-2CE6-DC4B-A6AC-08B2E63F9A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658" y="3252937"/>
            <a:ext cx="3496986" cy="2326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F62B26-E163-B742-9A3C-83E5BEB211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658" y="698141"/>
            <a:ext cx="3496986" cy="232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mutató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2" id="{C20E2F9F-5208-4C67-A1C1-38F510D5C71A}" vid="{5E612499-4167-434E-A057-54F401AE019A}"/>
    </a:ext>
  </a:extLst>
</a:theme>
</file>

<file path=ppt/theme/theme2.xml><?xml version="1.0" encoding="utf-8"?>
<a:theme xmlns:a="http://schemas.openxmlformats.org/drawingml/2006/main" name="1_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2" id="{C20E2F9F-5208-4C67-A1C1-38F510D5C71A}" vid="{F505B600-3A93-4DA5-A3D3-1ECDADE940D3}"/>
    </a:ext>
  </a:extLst>
</a:theme>
</file>

<file path=ppt/theme/theme3.xml><?xml version="1.0" encoding="utf-8"?>
<a:theme xmlns:a="http://schemas.openxmlformats.org/drawingml/2006/main" name="2_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2" id="{C20E2F9F-5208-4C67-A1C1-38F510D5C71A}" vid="{626B9042-6563-4A18-9C0F-87184BF1C13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Bemutató2</Template>
  <TotalTime>13696</TotalTime>
  <Words>846</Words>
  <Application>Microsoft Office PowerPoint</Application>
  <PresentationFormat>Szélesvásznú</PresentationFormat>
  <Paragraphs>146</Paragraphs>
  <Slides>17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Bemutató2</vt:lpstr>
      <vt:lpstr>1_Egyéni tervezés</vt:lpstr>
      <vt:lpstr>2_Egyéni tervezés</vt:lpstr>
      <vt:lpstr>Welcome to FESSH !</vt:lpstr>
      <vt:lpstr>WHAT IS FESSH?</vt:lpstr>
      <vt:lpstr>WHAT DOES FESSH DO?        www.fessh.com</vt:lpstr>
      <vt:lpstr>PowerPoint bemutató</vt:lpstr>
      <vt:lpstr>WHAT BENEFITS DOES FESSH OFFER YOU?</vt:lpstr>
      <vt:lpstr>EDUCATION AND TRAINING</vt:lpstr>
      <vt:lpstr> EUROPEAN BOARD HAND SURGERY DIPLOMA</vt:lpstr>
      <vt:lpstr> RESEARCH</vt:lpstr>
      <vt:lpstr> CLINICAL PRACTICE</vt:lpstr>
      <vt:lpstr> ANNUAL CONGRESS</vt:lpstr>
      <vt:lpstr> BEING PART OF A FANTASTIC GROUP!</vt:lpstr>
      <vt:lpstr>WHAT IS THE STRUCTURE OF FESSH? </vt:lpstr>
      <vt:lpstr>HOW CAN I GET INVOLVED IN FESSH?</vt:lpstr>
      <vt:lpstr>HOW CAN I GET IN CONTACT WITH FESSH?</vt:lpstr>
      <vt:lpstr>Young Hand Surgeons</vt:lpstr>
      <vt:lpstr>What FESSH means to you?</vt:lpstr>
      <vt:lpstr>JOIN the FESSH activities Together we make a difference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andrea</dc:creator>
  <cp:lastModifiedBy>Microsoft-fiók</cp:lastModifiedBy>
  <cp:revision>130</cp:revision>
  <dcterms:created xsi:type="dcterms:W3CDTF">2018-09-13T17:46:30Z</dcterms:created>
  <dcterms:modified xsi:type="dcterms:W3CDTF">2026-01-06T20:41:41Z</dcterms:modified>
</cp:coreProperties>
</file>