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4" r:id="rId7"/>
    <p:sldId id="262" r:id="rId8"/>
    <p:sldId id="261" r:id="rId9"/>
    <p:sldId id="265" r:id="rId10"/>
    <p:sldId id="26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CD5ECC-15E7-4863-9D4F-DE14AB821251}" v="177" dt="2025-06-25T21:37:38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7" autoAdjust="0"/>
    <p:restoredTop sz="94660"/>
  </p:normalViewPr>
  <p:slideViewPr>
    <p:cSldViewPr snapToGrid="0">
      <p:cViewPr>
        <p:scale>
          <a:sx n="60" d="100"/>
          <a:sy n="60" d="100"/>
        </p:scale>
        <p:origin x="414" y="10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mitris Challoumas" userId="747197b788773795" providerId="LiveId" clId="{A3CD5ECC-15E7-4863-9D4F-DE14AB821251}"/>
    <pc:docChg chg="undo custSel addSld modSld sldOrd modMainMaster">
      <pc:chgData name="Dimitris Challoumas" userId="747197b788773795" providerId="LiveId" clId="{A3CD5ECC-15E7-4863-9D4F-DE14AB821251}" dt="2025-06-25T21:40:03.663" v="515" actId="20577"/>
      <pc:docMkLst>
        <pc:docMk/>
      </pc:docMkLst>
      <pc:sldChg chg="setBg">
        <pc:chgData name="Dimitris Challoumas" userId="747197b788773795" providerId="LiveId" clId="{A3CD5ECC-15E7-4863-9D4F-DE14AB821251}" dt="2025-06-25T19:49:29.701" v="331"/>
        <pc:sldMkLst>
          <pc:docMk/>
          <pc:sldMk cId="3197374460" sldId="256"/>
        </pc:sldMkLst>
      </pc:sldChg>
      <pc:sldChg chg="setBg">
        <pc:chgData name="Dimitris Challoumas" userId="747197b788773795" providerId="LiveId" clId="{A3CD5ECC-15E7-4863-9D4F-DE14AB821251}" dt="2025-06-25T19:49:29.701" v="331"/>
        <pc:sldMkLst>
          <pc:docMk/>
          <pc:sldMk cId="3066308546" sldId="257"/>
        </pc:sldMkLst>
      </pc:sldChg>
      <pc:sldChg chg="modSp mod">
        <pc:chgData name="Dimitris Challoumas" userId="747197b788773795" providerId="LiveId" clId="{A3CD5ECC-15E7-4863-9D4F-DE14AB821251}" dt="2025-06-25T19:46:42.291" v="260" actId="255"/>
        <pc:sldMkLst>
          <pc:docMk/>
          <pc:sldMk cId="1879588562" sldId="258"/>
        </pc:sldMkLst>
        <pc:spChg chg="mod">
          <ac:chgData name="Dimitris Challoumas" userId="747197b788773795" providerId="LiveId" clId="{A3CD5ECC-15E7-4863-9D4F-DE14AB821251}" dt="2025-06-25T19:46:42.291" v="260" actId="255"/>
          <ac:spMkLst>
            <pc:docMk/>
            <pc:sldMk cId="1879588562" sldId="258"/>
            <ac:spMk id="2" creationId="{24637FBD-EE22-61C9-BB5D-2102428F6AE2}"/>
          </ac:spMkLst>
        </pc:spChg>
      </pc:sldChg>
      <pc:sldChg chg="modSp mod setBg">
        <pc:chgData name="Dimitris Challoumas" userId="747197b788773795" providerId="LiveId" clId="{A3CD5ECC-15E7-4863-9D4F-DE14AB821251}" dt="2025-06-25T19:49:29.701" v="331"/>
        <pc:sldMkLst>
          <pc:docMk/>
          <pc:sldMk cId="4190413653" sldId="259"/>
        </pc:sldMkLst>
        <pc:spChg chg="mod">
          <ac:chgData name="Dimitris Challoumas" userId="747197b788773795" providerId="LiveId" clId="{A3CD5ECC-15E7-4863-9D4F-DE14AB821251}" dt="2025-06-25T19:46:54.994" v="264" actId="255"/>
          <ac:spMkLst>
            <pc:docMk/>
            <pc:sldMk cId="4190413653" sldId="259"/>
            <ac:spMk id="2" creationId="{9D528B38-8505-19B8-AE00-BBAEFFA67F1E}"/>
          </ac:spMkLst>
        </pc:spChg>
      </pc:sldChg>
      <pc:sldChg chg="addSp delSp modSp mod ord">
        <pc:chgData name="Dimitris Challoumas" userId="747197b788773795" providerId="LiveId" clId="{A3CD5ECC-15E7-4863-9D4F-DE14AB821251}" dt="2025-06-25T21:38:23.487" v="508" actId="1038"/>
        <pc:sldMkLst>
          <pc:docMk/>
          <pc:sldMk cId="1226773260" sldId="260"/>
        </pc:sldMkLst>
        <pc:spChg chg="del">
          <ac:chgData name="Dimitris Challoumas" userId="747197b788773795" providerId="LiveId" clId="{A3CD5ECC-15E7-4863-9D4F-DE14AB821251}" dt="2025-06-25T12:23:01.023" v="6" actId="478"/>
          <ac:spMkLst>
            <pc:docMk/>
            <pc:sldMk cId="1226773260" sldId="260"/>
            <ac:spMk id="2" creationId="{92314242-82BA-2F67-49BC-D73662958CC8}"/>
          </ac:spMkLst>
        </pc:spChg>
        <pc:spChg chg="add del mod">
          <ac:chgData name="Dimitris Challoumas" userId="747197b788773795" providerId="LiveId" clId="{A3CD5ECC-15E7-4863-9D4F-DE14AB821251}" dt="2025-06-25T21:38:23.487" v="508" actId="1038"/>
          <ac:spMkLst>
            <pc:docMk/>
            <pc:sldMk cId="1226773260" sldId="260"/>
            <ac:spMk id="3" creationId="{FF020D45-8127-2E20-C0FA-FD819358073B}"/>
          </ac:spMkLst>
        </pc:spChg>
        <pc:spChg chg="add del mod">
          <ac:chgData name="Dimitris Challoumas" userId="747197b788773795" providerId="LiveId" clId="{A3CD5ECC-15E7-4863-9D4F-DE14AB821251}" dt="2025-06-25T21:36:11.006" v="441" actId="478"/>
          <ac:spMkLst>
            <pc:docMk/>
            <pc:sldMk cId="1226773260" sldId="260"/>
            <ac:spMk id="8" creationId="{ED9B1358-627C-8A93-D1F5-575B12A4FA1C}"/>
          </ac:spMkLst>
        </pc:spChg>
        <pc:picChg chg="del">
          <ac:chgData name="Dimitris Challoumas" userId="747197b788773795" providerId="LiveId" clId="{A3CD5ECC-15E7-4863-9D4F-DE14AB821251}" dt="2025-06-25T21:35:30.007" v="435" actId="478"/>
          <ac:picMkLst>
            <pc:docMk/>
            <pc:sldMk cId="1226773260" sldId="260"/>
            <ac:picMk id="5" creationId="{DAA5D3BE-692F-7923-C745-B4D763B9C746}"/>
          </ac:picMkLst>
        </pc:picChg>
        <pc:picChg chg="add mod">
          <ac:chgData name="Dimitris Challoumas" userId="747197b788773795" providerId="LiveId" clId="{A3CD5ECC-15E7-4863-9D4F-DE14AB821251}" dt="2025-06-25T21:38:03.808" v="472" actId="14100"/>
          <ac:picMkLst>
            <pc:docMk/>
            <pc:sldMk cId="1226773260" sldId="260"/>
            <ac:picMk id="6" creationId="{6466B8FC-B770-045B-C904-B8A6F7F774EF}"/>
          </ac:picMkLst>
        </pc:picChg>
        <pc:picChg chg="add mod">
          <ac:chgData name="Dimitris Challoumas" userId="747197b788773795" providerId="LiveId" clId="{A3CD5ECC-15E7-4863-9D4F-DE14AB821251}" dt="2025-06-25T21:37:38.364" v="470" actId="1035"/>
          <ac:picMkLst>
            <pc:docMk/>
            <pc:sldMk cId="1226773260" sldId="260"/>
            <ac:picMk id="1026" creationId="{ADC45ED6-5852-EC7F-5966-652455B35339}"/>
          </ac:picMkLst>
        </pc:picChg>
      </pc:sldChg>
      <pc:sldChg chg="addSp delSp modSp mod setBg">
        <pc:chgData name="Dimitris Challoumas" userId="747197b788773795" providerId="LiveId" clId="{A3CD5ECC-15E7-4863-9D4F-DE14AB821251}" dt="2025-06-25T19:49:29.701" v="331"/>
        <pc:sldMkLst>
          <pc:docMk/>
          <pc:sldMk cId="1213305705" sldId="261"/>
        </pc:sldMkLst>
        <pc:picChg chg="add del mod">
          <ac:chgData name="Dimitris Challoumas" userId="747197b788773795" providerId="LiveId" clId="{A3CD5ECC-15E7-4863-9D4F-DE14AB821251}" dt="2025-06-25T12:22:11.497" v="3" actId="21"/>
          <ac:picMkLst>
            <pc:docMk/>
            <pc:sldMk cId="1213305705" sldId="261"/>
            <ac:picMk id="4" creationId="{6466B8FC-B770-045B-C904-B8A6F7F774EF}"/>
          </ac:picMkLst>
        </pc:picChg>
      </pc:sldChg>
      <pc:sldChg chg="addSp delSp modSp mod">
        <pc:chgData name="Dimitris Challoumas" userId="747197b788773795" providerId="LiveId" clId="{A3CD5ECC-15E7-4863-9D4F-DE14AB821251}" dt="2025-06-25T12:24:34.374" v="104" actId="1038"/>
        <pc:sldMkLst>
          <pc:docMk/>
          <pc:sldMk cId="3057673209" sldId="262"/>
        </pc:sldMkLst>
        <pc:spChg chg="mod">
          <ac:chgData name="Dimitris Challoumas" userId="747197b788773795" providerId="LiveId" clId="{A3CD5ECC-15E7-4863-9D4F-DE14AB821251}" dt="2025-06-25T12:24:07.924" v="58" actId="20577"/>
          <ac:spMkLst>
            <pc:docMk/>
            <pc:sldMk cId="3057673209" sldId="262"/>
            <ac:spMk id="2" creationId="{654CC4FB-B511-A151-98BE-5FC6FD651075}"/>
          </ac:spMkLst>
        </pc:spChg>
        <pc:spChg chg="del">
          <ac:chgData name="Dimitris Challoumas" userId="747197b788773795" providerId="LiveId" clId="{A3CD5ECC-15E7-4863-9D4F-DE14AB821251}" dt="2025-06-25T12:23:31.235" v="9" actId="931"/>
          <ac:spMkLst>
            <pc:docMk/>
            <pc:sldMk cId="3057673209" sldId="262"/>
            <ac:spMk id="3" creationId="{300528AC-7A27-662A-AC3F-7F956A53EF27}"/>
          </ac:spMkLst>
        </pc:spChg>
        <pc:picChg chg="add mod">
          <ac:chgData name="Dimitris Challoumas" userId="747197b788773795" providerId="LiveId" clId="{A3CD5ECC-15E7-4863-9D4F-DE14AB821251}" dt="2025-06-25T12:24:31.964" v="99" actId="1037"/>
          <ac:picMkLst>
            <pc:docMk/>
            <pc:sldMk cId="3057673209" sldId="262"/>
            <ac:picMk id="5" creationId="{C043489E-7B69-2304-14F4-5A7B2CE2AEF7}"/>
          </ac:picMkLst>
        </pc:picChg>
        <pc:picChg chg="add mod">
          <ac:chgData name="Dimitris Challoumas" userId="747197b788773795" providerId="LiveId" clId="{A3CD5ECC-15E7-4863-9D4F-DE14AB821251}" dt="2025-06-25T12:24:34.374" v="104" actId="1038"/>
          <ac:picMkLst>
            <pc:docMk/>
            <pc:sldMk cId="3057673209" sldId="262"/>
            <ac:picMk id="7" creationId="{3295E57A-E18D-2151-9BDB-9340174AECD8}"/>
          </ac:picMkLst>
        </pc:picChg>
      </pc:sldChg>
      <pc:sldChg chg="addSp delSp modSp new mod">
        <pc:chgData name="Dimitris Challoumas" userId="747197b788773795" providerId="LiveId" clId="{A3CD5ECC-15E7-4863-9D4F-DE14AB821251}" dt="2025-06-25T19:50:29.143" v="332" actId="14100"/>
        <pc:sldMkLst>
          <pc:docMk/>
          <pc:sldMk cId="1047488672" sldId="263"/>
        </pc:sldMkLst>
        <pc:spChg chg="mod">
          <ac:chgData name="Dimitris Challoumas" userId="747197b788773795" providerId="LiveId" clId="{A3CD5ECC-15E7-4863-9D4F-DE14AB821251}" dt="2025-06-25T12:36:21.733" v="221" actId="20577"/>
          <ac:spMkLst>
            <pc:docMk/>
            <pc:sldMk cId="1047488672" sldId="263"/>
            <ac:spMk id="2" creationId="{0799FBC6-1EE7-F3A1-87F9-66A62986077D}"/>
          </ac:spMkLst>
        </pc:spChg>
        <pc:spChg chg="del">
          <ac:chgData name="Dimitris Challoumas" userId="747197b788773795" providerId="LiveId" clId="{A3CD5ECC-15E7-4863-9D4F-DE14AB821251}" dt="2025-06-25T12:35:35.292" v="184" actId="931"/>
          <ac:spMkLst>
            <pc:docMk/>
            <pc:sldMk cId="1047488672" sldId="263"/>
            <ac:spMk id="3" creationId="{91CAD22E-D736-792A-D1C7-93F670099948}"/>
          </ac:spMkLst>
        </pc:spChg>
        <pc:picChg chg="add mod">
          <ac:chgData name="Dimitris Challoumas" userId="747197b788773795" providerId="LiveId" clId="{A3CD5ECC-15E7-4863-9D4F-DE14AB821251}" dt="2025-06-25T12:41:21.588" v="250" actId="1076"/>
          <ac:picMkLst>
            <pc:docMk/>
            <pc:sldMk cId="1047488672" sldId="263"/>
            <ac:picMk id="5" creationId="{B2E9A79B-6384-70F0-0D55-499773104C2D}"/>
          </ac:picMkLst>
        </pc:picChg>
        <pc:picChg chg="add mod">
          <ac:chgData name="Dimitris Challoumas" userId="747197b788773795" providerId="LiveId" clId="{A3CD5ECC-15E7-4863-9D4F-DE14AB821251}" dt="2025-06-25T12:41:41.562" v="253" actId="1076"/>
          <ac:picMkLst>
            <pc:docMk/>
            <pc:sldMk cId="1047488672" sldId="263"/>
            <ac:picMk id="7" creationId="{74C00540-D417-DA15-2978-FFAADA273133}"/>
          </ac:picMkLst>
        </pc:picChg>
        <pc:picChg chg="add mod">
          <ac:chgData name="Dimitris Challoumas" userId="747197b788773795" providerId="LiveId" clId="{A3CD5ECC-15E7-4863-9D4F-DE14AB821251}" dt="2025-06-25T19:50:29.143" v="332" actId="14100"/>
          <ac:picMkLst>
            <pc:docMk/>
            <pc:sldMk cId="1047488672" sldId="263"/>
            <ac:picMk id="9" creationId="{EDF14754-BC30-31F8-565B-4FC10EFB44D9}"/>
          </ac:picMkLst>
        </pc:picChg>
        <pc:picChg chg="add mod">
          <ac:chgData name="Dimitris Challoumas" userId="747197b788773795" providerId="LiveId" clId="{A3CD5ECC-15E7-4863-9D4F-DE14AB821251}" dt="2025-06-25T12:41:49.196" v="254" actId="1076"/>
          <ac:picMkLst>
            <pc:docMk/>
            <pc:sldMk cId="1047488672" sldId="263"/>
            <ac:picMk id="11" creationId="{89D4520A-7FA7-626B-2006-7A713C616075}"/>
          </ac:picMkLst>
        </pc:picChg>
      </pc:sldChg>
      <pc:sldChg chg="addSp delSp modSp new mod">
        <pc:chgData name="Dimitris Challoumas" userId="747197b788773795" providerId="LiveId" clId="{A3CD5ECC-15E7-4863-9D4F-DE14AB821251}" dt="2025-06-25T21:40:03.663" v="515" actId="20577"/>
        <pc:sldMkLst>
          <pc:docMk/>
          <pc:sldMk cId="986009116" sldId="264"/>
        </pc:sldMkLst>
        <pc:spChg chg="mod">
          <ac:chgData name="Dimitris Challoumas" userId="747197b788773795" providerId="LiveId" clId="{A3CD5ECC-15E7-4863-9D4F-DE14AB821251}" dt="2025-06-25T21:40:03.663" v="515" actId="20577"/>
          <ac:spMkLst>
            <pc:docMk/>
            <pc:sldMk cId="986009116" sldId="264"/>
            <ac:spMk id="2" creationId="{59ED0A3E-0E72-3F79-6DC0-D3199FE503FE}"/>
          </ac:spMkLst>
        </pc:spChg>
        <pc:spChg chg="del">
          <ac:chgData name="Dimitris Challoumas" userId="747197b788773795" providerId="LiveId" clId="{A3CD5ECC-15E7-4863-9D4F-DE14AB821251}" dt="2025-06-25T12:27:16.017" v="107" actId="931"/>
          <ac:spMkLst>
            <pc:docMk/>
            <pc:sldMk cId="986009116" sldId="264"/>
            <ac:spMk id="3" creationId="{374A8B41-F9EC-5EA8-4881-F9FEDACB4866}"/>
          </ac:spMkLst>
        </pc:spChg>
        <pc:picChg chg="add mod">
          <ac:chgData name="Dimitris Challoumas" userId="747197b788773795" providerId="LiveId" clId="{A3CD5ECC-15E7-4863-9D4F-DE14AB821251}" dt="2025-06-25T12:28:08.676" v="143" actId="14100"/>
          <ac:picMkLst>
            <pc:docMk/>
            <pc:sldMk cId="986009116" sldId="264"/>
            <ac:picMk id="5" creationId="{2616CE4C-B2F9-3999-8485-5AD223909EB8}"/>
          </ac:picMkLst>
        </pc:picChg>
        <pc:picChg chg="add mod">
          <ac:chgData name="Dimitris Challoumas" userId="747197b788773795" providerId="LiveId" clId="{A3CD5ECC-15E7-4863-9D4F-DE14AB821251}" dt="2025-06-25T12:27:56.769" v="117" actId="1076"/>
          <ac:picMkLst>
            <pc:docMk/>
            <pc:sldMk cId="986009116" sldId="264"/>
            <ac:picMk id="7" creationId="{7C90943C-DDD5-3140-DAE9-E0715819D582}"/>
          </ac:picMkLst>
        </pc:picChg>
        <pc:picChg chg="add mod">
          <ac:chgData name="Dimitris Challoumas" userId="747197b788773795" providerId="LiveId" clId="{A3CD5ECC-15E7-4863-9D4F-DE14AB821251}" dt="2025-06-25T12:27:42.001" v="115" actId="1076"/>
          <ac:picMkLst>
            <pc:docMk/>
            <pc:sldMk cId="986009116" sldId="264"/>
            <ac:picMk id="9" creationId="{38573436-8FFE-6B7A-76AA-6A1626467B01}"/>
          </ac:picMkLst>
        </pc:picChg>
      </pc:sldChg>
      <pc:sldChg chg="addSp delSp modSp new mod">
        <pc:chgData name="Dimitris Challoumas" userId="747197b788773795" providerId="LiveId" clId="{A3CD5ECC-15E7-4863-9D4F-DE14AB821251}" dt="2025-06-25T12:41:11.951" v="249" actId="1037"/>
        <pc:sldMkLst>
          <pc:docMk/>
          <pc:sldMk cId="1511505845" sldId="265"/>
        </pc:sldMkLst>
        <pc:spChg chg="mod">
          <ac:chgData name="Dimitris Challoumas" userId="747197b788773795" providerId="LiveId" clId="{A3CD5ECC-15E7-4863-9D4F-DE14AB821251}" dt="2025-06-25T12:37:59.484" v="228" actId="20577"/>
          <ac:spMkLst>
            <pc:docMk/>
            <pc:sldMk cId="1511505845" sldId="265"/>
            <ac:spMk id="2" creationId="{0974371A-918E-91BB-FE66-BAFCE5418571}"/>
          </ac:spMkLst>
        </pc:spChg>
        <pc:spChg chg="del">
          <ac:chgData name="Dimitris Challoumas" userId="747197b788773795" providerId="LiveId" clId="{A3CD5ECC-15E7-4863-9D4F-DE14AB821251}" dt="2025-06-25T12:34:40.258" v="167" actId="931"/>
          <ac:spMkLst>
            <pc:docMk/>
            <pc:sldMk cId="1511505845" sldId="265"/>
            <ac:spMk id="3" creationId="{EEB714FF-BDE4-2B78-CC5E-9E6F7A4EB382}"/>
          </ac:spMkLst>
        </pc:spChg>
        <pc:spChg chg="add">
          <ac:chgData name="Dimitris Challoumas" userId="747197b788773795" providerId="LiveId" clId="{A3CD5ECC-15E7-4863-9D4F-DE14AB821251}" dt="2025-06-25T12:39:45.354" v="231"/>
          <ac:spMkLst>
            <pc:docMk/>
            <pc:sldMk cId="1511505845" sldId="265"/>
            <ac:spMk id="8" creationId="{C0175D13-AD37-E2B0-D86E-F262722A687F}"/>
          </ac:spMkLst>
        </pc:spChg>
        <pc:picChg chg="add mod">
          <ac:chgData name="Dimitris Challoumas" userId="747197b788773795" providerId="LiveId" clId="{A3CD5ECC-15E7-4863-9D4F-DE14AB821251}" dt="2025-06-25T12:41:11.951" v="249" actId="1037"/>
          <ac:picMkLst>
            <pc:docMk/>
            <pc:sldMk cId="1511505845" sldId="265"/>
            <ac:picMk id="5" creationId="{6F4A9A29-C954-A0E1-A161-CC0635194551}"/>
          </ac:picMkLst>
        </pc:picChg>
        <pc:picChg chg="add mod">
          <ac:chgData name="Dimitris Challoumas" userId="747197b788773795" providerId="LiveId" clId="{A3CD5ECC-15E7-4863-9D4F-DE14AB821251}" dt="2025-06-25T12:38:04.054" v="229" actId="1076"/>
          <ac:picMkLst>
            <pc:docMk/>
            <pc:sldMk cId="1511505845" sldId="265"/>
            <ac:picMk id="7" creationId="{218B899D-45FD-3685-8EFA-751A5F9802B6}"/>
          </ac:picMkLst>
        </pc:picChg>
        <pc:picChg chg="add mod">
          <ac:chgData name="Dimitris Challoumas" userId="747197b788773795" providerId="LiveId" clId="{A3CD5ECC-15E7-4863-9D4F-DE14AB821251}" dt="2025-06-25T12:41:03.886" v="236" actId="14100"/>
          <ac:picMkLst>
            <pc:docMk/>
            <pc:sldMk cId="1511505845" sldId="265"/>
            <ac:picMk id="10" creationId="{18412C06-6248-D7ED-7CEA-D7CAEB80B0C2}"/>
          </ac:picMkLst>
        </pc:picChg>
      </pc:sldChg>
      <pc:sldChg chg="delSp modSp new mod setBg">
        <pc:chgData name="Dimitris Challoumas" userId="747197b788773795" providerId="LiveId" clId="{A3CD5ECC-15E7-4863-9D4F-DE14AB821251}" dt="2025-06-25T19:52:28.872" v="434" actId="1076"/>
        <pc:sldMkLst>
          <pc:docMk/>
          <pc:sldMk cId="1648509800" sldId="266"/>
        </pc:sldMkLst>
        <pc:spChg chg="mod">
          <ac:chgData name="Dimitris Challoumas" userId="747197b788773795" providerId="LiveId" clId="{A3CD5ECC-15E7-4863-9D4F-DE14AB821251}" dt="2025-06-25T19:52:28.872" v="434" actId="1076"/>
          <ac:spMkLst>
            <pc:docMk/>
            <pc:sldMk cId="1648509800" sldId="266"/>
            <ac:spMk id="2" creationId="{B6AA081C-4FDF-F012-DDD4-54175971C546}"/>
          </ac:spMkLst>
        </pc:spChg>
        <pc:spChg chg="del">
          <ac:chgData name="Dimitris Challoumas" userId="747197b788773795" providerId="LiveId" clId="{A3CD5ECC-15E7-4863-9D4F-DE14AB821251}" dt="2025-06-25T19:51:31.104" v="353" actId="478"/>
          <ac:spMkLst>
            <pc:docMk/>
            <pc:sldMk cId="1648509800" sldId="266"/>
            <ac:spMk id="3" creationId="{FDF7CD0A-55F3-6F79-DD4C-28AE2D5A7FE8}"/>
          </ac:spMkLst>
        </pc:spChg>
      </pc:sldChg>
      <pc:sldMasterChg chg="setBg modSldLayout">
        <pc:chgData name="Dimitris Challoumas" userId="747197b788773795" providerId="LiveId" clId="{A3CD5ECC-15E7-4863-9D4F-DE14AB821251}" dt="2025-06-25T19:49:29.701" v="331"/>
        <pc:sldMasterMkLst>
          <pc:docMk/>
          <pc:sldMasterMk cId="2158781596" sldId="2147483648"/>
        </pc:sldMasterMkLst>
        <pc:sldLayoutChg chg="setBg">
          <pc:chgData name="Dimitris Challoumas" userId="747197b788773795" providerId="LiveId" clId="{A3CD5ECC-15E7-4863-9D4F-DE14AB821251}" dt="2025-06-25T19:49:29.701" v="331"/>
          <pc:sldLayoutMkLst>
            <pc:docMk/>
            <pc:sldMasterMk cId="2158781596" sldId="2147483648"/>
            <pc:sldLayoutMk cId="3569273656" sldId="2147483649"/>
          </pc:sldLayoutMkLst>
        </pc:sldLayoutChg>
        <pc:sldLayoutChg chg="setBg">
          <pc:chgData name="Dimitris Challoumas" userId="747197b788773795" providerId="LiveId" clId="{A3CD5ECC-15E7-4863-9D4F-DE14AB821251}" dt="2025-06-25T19:49:29.701" v="331"/>
          <pc:sldLayoutMkLst>
            <pc:docMk/>
            <pc:sldMasterMk cId="2158781596" sldId="2147483648"/>
            <pc:sldLayoutMk cId="3683988115" sldId="2147483650"/>
          </pc:sldLayoutMkLst>
        </pc:sldLayoutChg>
        <pc:sldLayoutChg chg="setBg">
          <pc:chgData name="Dimitris Challoumas" userId="747197b788773795" providerId="LiveId" clId="{A3CD5ECC-15E7-4863-9D4F-DE14AB821251}" dt="2025-06-25T19:49:29.701" v="331"/>
          <pc:sldLayoutMkLst>
            <pc:docMk/>
            <pc:sldMasterMk cId="2158781596" sldId="2147483648"/>
            <pc:sldLayoutMk cId="3745800702" sldId="2147483651"/>
          </pc:sldLayoutMkLst>
        </pc:sldLayoutChg>
        <pc:sldLayoutChg chg="setBg">
          <pc:chgData name="Dimitris Challoumas" userId="747197b788773795" providerId="LiveId" clId="{A3CD5ECC-15E7-4863-9D4F-DE14AB821251}" dt="2025-06-25T19:49:29.701" v="331"/>
          <pc:sldLayoutMkLst>
            <pc:docMk/>
            <pc:sldMasterMk cId="2158781596" sldId="2147483648"/>
            <pc:sldLayoutMk cId="206249101" sldId="2147483652"/>
          </pc:sldLayoutMkLst>
        </pc:sldLayoutChg>
        <pc:sldLayoutChg chg="setBg">
          <pc:chgData name="Dimitris Challoumas" userId="747197b788773795" providerId="LiveId" clId="{A3CD5ECC-15E7-4863-9D4F-DE14AB821251}" dt="2025-06-25T19:49:29.701" v="331"/>
          <pc:sldLayoutMkLst>
            <pc:docMk/>
            <pc:sldMasterMk cId="2158781596" sldId="2147483648"/>
            <pc:sldLayoutMk cId="1221504047" sldId="2147483653"/>
          </pc:sldLayoutMkLst>
        </pc:sldLayoutChg>
        <pc:sldLayoutChg chg="setBg">
          <pc:chgData name="Dimitris Challoumas" userId="747197b788773795" providerId="LiveId" clId="{A3CD5ECC-15E7-4863-9D4F-DE14AB821251}" dt="2025-06-25T19:49:29.701" v="331"/>
          <pc:sldLayoutMkLst>
            <pc:docMk/>
            <pc:sldMasterMk cId="2158781596" sldId="2147483648"/>
            <pc:sldLayoutMk cId="1348573022" sldId="2147483654"/>
          </pc:sldLayoutMkLst>
        </pc:sldLayoutChg>
        <pc:sldLayoutChg chg="setBg">
          <pc:chgData name="Dimitris Challoumas" userId="747197b788773795" providerId="LiveId" clId="{A3CD5ECC-15E7-4863-9D4F-DE14AB821251}" dt="2025-06-25T19:49:29.701" v="331"/>
          <pc:sldLayoutMkLst>
            <pc:docMk/>
            <pc:sldMasterMk cId="2158781596" sldId="2147483648"/>
            <pc:sldLayoutMk cId="2586932790" sldId="2147483655"/>
          </pc:sldLayoutMkLst>
        </pc:sldLayoutChg>
        <pc:sldLayoutChg chg="setBg">
          <pc:chgData name="Dimitris Challoumas" userId="747197b788773795" providerId="LiveId" clId="{A3CD5ECC-15E7-4863-9D4F-DE14AB821251}" dt="2025-06-25T19:49:29.701" v="331"/>
          <pc:sldLayoutMkLst>
            <pc:docMk/>
            <pc:sldMasterMk cId="2158781596" sldId="2147483648"/>
            <pc:sldLayoutMk cId="736644245" sldId="2147483656"/>
          </pc:sldLayoutMkLst>
        </pc:sldLayoutChg>
        <pc:sldLayoutChg chg="setBg">
          <pc:chgData name="Dimitris Challoumas" userId="747197b788773795" providerId="LiveId" clId="{A3CD5ECC-15E7-4863-9D4F-DE14AB821251}" dt="2025-06-25T19:49:29.701" v="331"/>
          <pc:sldLayoutMkLst>
            <pc:docMk/>
            <pc:sldMasterMk cId="2158781596" sldId="2147483648"/>
            <pc:sldLayoutMk cId="651452412" sldId="2147483657"/>
          </pc:sldLayoutMkLst>
        </pc:sldLayoutChg>
        <pc:sldLayoutChg chg="setBg">
          <pc:chgData name="Dimitris Challoumas" userId="747197b788773795" providerId="LiveId" clId="{A3CD5ECC-15E7-4863-9D4F-DE14AB821251}" dt="2025-06-25T19:49:29.701" v="331"/>
          <pc:sldLayoutMkLst>
            <pc:docMk/>
            <pc:sldMasterMk cId="2158781596" sldId="2147483648"/>
            <pc:sldLayoutMk cId="4109915285" sldId="2147483658"/>
          </pc:sldLayoutMkLst>
        </pc:sldLayoutChg>
        <pc:sldLayoutChg chg="setBg">
          <pc:chgData name="Dimitris Challoumas" userId="747197b788773795" providerId="LiveId" clId="{A3CD5ECC-15E7-4863-9D4F-DE14AB821251}" dt="2025-06-25T19:49:29.701" v="331"/>
          <pc:sldLayoutMkLst>
            <pc:docMk/>
            <pc:sldMasterMk cId="2158781596" sldId="2147483648"/>
            <pc:sldLayoutMk cId="411387499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0F12F-FBAF-771C-11E9-329475CCA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D97C7-108D-7F76-0E71-785A85EAF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23C37-697E-A0C4-F5AD-F26CD602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27B5-CAC0-4F16-9EC8-DB3EC39F8982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D51FA-52B0-41BD-1C87-EC7DDEC37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AD5A3-72EC-B289-2688-0631FE95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CDFC-64F1-4212-809F-1A4EDF827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27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C0DA-3C99-709A-235E-6B2D7ED92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D2609-29B2-ED52-A647-F32B61CF0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B3B07-866E-04ED-7F1E-E3244EB57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27B5-CAC0-4F16-9EC8-DB3EC39F8982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08018-9409-23DA-7DBA-82649C66A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8FB85-ECD8-DB3A-0879-A7A37480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CDFC-64F1-4212-809F-1A4EDF827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1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3162C8-1762-015E-5086-AC99B0663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5C71D9-CEDA-9415-1EB7-F623A0A05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332FD-EA01-6AFA-1D5E-2831E928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27B5-CAC0-4F16-9EC8-DB3EC39F8982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35DCB-2F70-152F-A02D-2EC99009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6EEB7-45DA-71B3-F481-82603E1B5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CDFC-64F1-4212-809F-1A4EDF827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87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73940-E330-BB41-64F3-079B7724D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86A60-8DC8-C3CF-81A2-646EBEDAA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CFA15-DC56-15F2-CD7E-235CA52AD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27B5-CAC0-4F16-9EC8-DB3EC39F8982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642C5-199A-6BD2-565B-72E8E6A59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C77D4-7DC3-364E-F227-70C8D40E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CDFC-64F1-4212-809F-1A4EDF827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98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C929-84EA-EE9F-A54C-41E95A37C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C759B-708C-9D3D-AA7B-FD00C8F7D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39243-C27F-35BD-703E-D811D500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27B5-CAC0-4F16-9EC8-DB3EC39F8982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C61CA-67A6-C287-A120-DAD2BF5B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DDEA8-17CA-345B-F55D-0E55613AF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CDFC-64F1-4212-809F-1A4EDF827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80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A3BD4-E364-FA84-BAE0-D68D58AB5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9C071-F2AF-5558-844B-6FB2631F8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D27830-8E65-B275-2B3E-3B66A9FB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4A724-09D7-7D19-6AFC-CB7E1327A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27B5-CAC0-4F16-9EC8-DB3EC39F8982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C34C9-F946-E164-D690-FE2808E4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D9BCA0-077B-DD91-9A03-379FCA03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CDFC-64F1-4212-809F-1A4EDF827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4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318B3-DEAB-D3CB-274B-D49BEB587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8637C-1EE9-D35E-02E0-AA89DDD3C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03FBC-CD0F-784A-C7A3-B2BA6F15C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D1599-D450-86B8-D7ED-D25F2D022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DF09CE-05D1-8EC4-CCAE-CB7B5AF38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15A240-FAC1-9485-D167-DC70B453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27B5-CAC0-4F16-9EC8-DB3EC39F8982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5984F-CFF7-FD2B-724D-5C1479280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5D7ECF-A542-3667-644F-226A93D8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CDFC-64F1-4212-809F-1A4EDF827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50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112A8-8B51-8C2F-7666-F8D6BB591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2495B-6C9E-3298-7BFD-DD41E4BA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27B5-CAC0-4F16-9EC8-DB3EC39F8982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FA5366-206F-225E-4FB3-670A9A959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2624E-A246-7393-D820-39FF4E0D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CDFC-64F1-4212-809F-1A4EDF827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573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3B5CD-AD65-1FC1-02C6-97C5D413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27B5-CAC0-4F16-9EC8-DB3EC39F8982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F24E2-E453-6E72-7DB0-6D85EBC9A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890CF-4E30-9D6E-9888-540F49C5C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CDFC-64F1-4212-809F-1A4EDF827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93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80A9-C830-7AF3-7962-D8D05E4D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37968-CD6C-EA29-3EEF-2498ED59B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21553-8028-E177-FB36-6CA2FD3FC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56457-C710-9B1D-12CC-29F4899D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27B5-CAC0-4F16-9EC8-DB3EC39F8982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78DCC-3B6F-DB12-6820-29040FDDB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EED45-8568-9A2F-5DEA-CAADF6EF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CDFC-64F1-4212-809F-1A4EDF827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644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8078-FD2D-2E4C-82C8-740C5951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5F56D6-CC0B-1A56-79AE-0C423F4C70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CD524-6793-0ECC-383E-6AD2BC1FA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86420-28E4-7384-3067-787CE862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27B5-CAC0-4F16-9EC8-DB3EC39F8982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24EF4-6DF9-EBC9-730B-7FB28D9A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616D9-A710-8E13-F098-F41B7D28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CDFC-64F1-4212-809F-1A4EDF827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5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5EE23D-1727-8B11-03BF-01C4BC3E1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65BC5-A414-C51F-3BB3-7844D12D4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37929-D88C-1C21-024C-2767691409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4D27B5-CAC0-4F16-9EC8-DB3EC39F8982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02772-9CCE-1360-0443-54AFEC055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47E21-51CD-6971-05CD-5AAE4B7F1F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F1CDFC-64F1-4212-809F-1A4EDF827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78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yksorto.fi/henkilokunta/markus-paakkonen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7" name="Freeform: Shape 1036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3ACB0C-C051-1A99-A78A-E426B8C08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98" y="1106034"/>
            <a:ext cx="5019074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5400"/>
              <a:t>FESSH Research Fellowship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4BF36A-2BD5-DBAB-D809-490C1EFF3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24" y="4872922"/>
            <a:ext cx="5013698" cy="1208141"/>
          </a:xfrm>
        </p:spPr>
        <p:txBody>
          <a:bodyPr>
            <a:normAutofit/>
          </a:bodyPr>
          <a:lstStyle/>
          <a:p>
            <a:pPr algn="l"/>
            <a:r>
              <a:rPr lang="en-GB" sz="2800"/>
              <a:t>16-24 June 2025, Turku, Finland</a:t>
            </a:r>
          </a:p>
          <a:p>
            <a:pPr algn="l"/>
            <a:r>
              <a:rPr lang="en-GB" sz="2800" b="1"/>
              <a:t>Dimitris Challoumas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8" name="Picture 4" descr="FESSH – Federation of European Societies for the Surgery of the Hand">
            <a:extLst>
              <a:ext uri="{FF2B5EF4-FFF2-40B4-BE49-F238E27FC236}">
                <a16:creationId xmlns:a16="http://schemas.microsoft.com/office/drawing/2014/main" id="{1F7B5CB2-CB21-8B5F-2A4E-C88FD3D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3655" y="625683"/>
            <a:ext cx="410966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FESSH – Federation of European Societies for the Surgery of the Hand">
            <a:extLst>
              <a:ext uri="{FF2B5EF4-FFF2-40B4-BE49-F238E27FC236}">
                <a16:creationId xmlns:a16="http://schemas.microsoft.com/office/drawing/2014/main" id="{A319F01D-A587-C1C3-100E-B13D88C2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071" y="4215583"/>
            <a:ext cx="4708833" cy="14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374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9FBC6-1EE7-F3A1-87F9-66A629860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Stockholm</a:t>
            </a:r>
          </a:p>
        </p:txBody>
      </p:sp>
      <p:pic>
        <p:nvPicPr>
          <p:cNvPr id="5" name="Content Placeholder 4" descr="A street with buildings and people&#10;&#10;AI-generated content may be incorrect.">
            <a:extLst>
              <a:ext uri="{FF2B5EF4-FFF2-40B4-BE49-F238E27FC236}">
                <a16:creationId xmlns:a16="http://schemas.microsoft.com/office/drawing/2014/main" id="{B2E9A79B-6384-70F0-0D55-499773104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0557" y="909241"/>
            <a:ext cx="4352925" cy="3264693"/>
          </a:xfrm>
        </p:spPr>
      </p:pic>
      <p:pic>
        <p:nvPicPr>
          <p:cNvPr id="7" name="Picture 6" descr="A grassy area with a church in the background&#10;&#10;AI-generated content may be incorrect.">
            <a:extLst>
              <a:ext uri="{FF2B5EF4-FFF2-40B4-BE49-F238E27FC236}">
                <a16:creationId xmlns:a16="http://schemas.microsoft.com/office/drawing/2014/main" id="{74C00540-D417-DA15-2978-FFAADA273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8348" y="945141"/>
            <a:ext cx="4640129" cy="3480097"/>
          </a:xfrm>
          <a:prstGeom prst="rect">
            <a:avLst/>
          </a:prstGeom>
        </p:spPr>
      </p:pic>
      <p:pic>
        <p:nvPicPr>
          <p:cNvPr id="9" name="Picture 8" descr="A person taking a selfie&#10;&#10;AI-generated content may be incorrect.">
            <a:extLst>
              <a:ext uri="{FF2B5EF4-FFF2-40B4-BE49-F238E27FC236}">
                <a16:creationId xmlns:a16="http://schemas.microsoft.com/office/drawing/2014/main" id="{EDF14754-BC30-31F8-565B-4FC10EFB4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17418" y="3983561"/>
            <a:ext cx="3308550" cy="2481413"/>
          </a:xfrm>
          <a:prstGeom prst="rect">
            <a:avLst/>
          </a:prstGeom>
        </p:spPr>
      </p:pic>
      <p:pic>
        <p:nvPicPr>
          <p:cNvPr id="11" name="Picture 10" descr="A large cruise ship in a port">
            <a:extLst>
              <a:ext uri="{FF2B5EF4-FFF2-40B4-BE49-F238E27FC236}">
                <a16:creationId xmlns:a16="http://schemas.microsoft.com/office/drawing/2014/main" id="{89D4520A-7FA7-626B-2006-7A713C616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413" y="2578364"/>
            <a:ext cx="4738914" cy="35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88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081C-4FDF-F012-DDD4-54175971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389" y="868866"/>
            <a:ext cx="10515600" cy="1325563"/>
          </a:xfrm>
        </p:spPr>
        <p:txBody>
          <a:bodyPr/>
          <a:lstStyle/>
          <a:p>
            <a:r>
              <a:rPr lang="en-GB" dirty="0"/>
              <a:t>Thank you, </a:t>
            </a:r>
          </a:p>
        </p:txBody>
      </p:sp>
    </p:spTree>
    <p:extLst>
      <p:ext uri="{BB962C8B-B14F-4D97-AF65-F5344CB8AC3E}">
        <p14:creationId xmlns:p14="http://schemas.microsoft.com/office/powerpoint/2010/main" val="1648509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ample being pipetted into a petri dish">
            <a:extLst>
              <a:ext uri="{FF2B5EF4-FFF2-40B4-BE49-F238E27FC236}">
                <a16:creationId xmlns:a16="http://schemas.microsoft.com/office/drawing/2014/main" id="{474B1EF7-349C-EC30-EE78-036E57411B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16" r="-2" b="-2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775CA-80CB-CE89-8443-155B68735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800067"/>
            <a:ext cx="4023360" cy="12927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Research/Clinical Activities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54801F-76EC-7F72-ED13-C139F2D31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603" y="5007134"/>
            <a:ext cx="1838338" cy="16002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949D62-6FD6-7291-68C8-1179851F7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32" y="3178346"/>
            <a:ext cx="40976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08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round roof&#10;&#10;AI-generated content may be incorrect.">
            <a:extLst>
              <a:ext uri="{FF2B5EF4-FFF2-40B4-BE49-F238E27FC236}">
                <a16:creationId xmlns:a16="http://schemas.microsoft.com/office/drawing/2014/main" id="{6466B8FC-B770-045B-C904-B8A6F7F77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5147" y="906764"/>
            <a:ext cx="6571689" cy="49287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20D45-8127-2E20-C0FA-FD8193580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877" y="6266214"/>
            <a:ext cx="6847505" cy="51239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3"/>
              </a:rPr>
              <a:t>Markus Pääkkönen</a:t>
            </a:r>
          </a:p>
          <a:p>
            <a:endParaRPr lang="en-GB" dirty="0"/>
          </a:p>
        </p:txBody>
      </p:sp>
      <p:pic>
        <p:nvPicPr>
          <p:cNvPr id="1026" name="Picture 2" descr="Markus Pääkkönen - Tyks Orto">
            <a:extLst>
              <a:ext uri="{FF2B5EF4-FFF2-40B4-BE49-F238E27FC236}">
                <a16:creationId xmlns:a16="http://schemas.microsoft.com/office/drawing/2014/main" id="{ADC45ED6-5852-EC7F-5966-652455B35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008" y="3135050"/>
            <a:ext cx="3016943" cy="301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77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7FBD-EE22-61C9-BB5D-2102428F6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Seasonal variations in Carpal Tunnel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5BA6A-25D8-5B3D-41F1-221753F63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4DAFA-56F2-ED21-6054-169140C95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48" y="1690688"/>
            <a:ext cx="6172245" cy="4305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513E4-C101-F978-03C6-7BDB46D1E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196" y="1422400"/>
            <a:ext cx="5013118" cy="527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88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1B727E-BF74-F4E2-4926-BD056F8F1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8B38-8505-19B8-AE00-BBAEFFA67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Seasonal variations in Carpal Tunnel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0D3E7-D0DF-63A3-ACEB-9B54C7BC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/>
              <a:t>Research Questions</a:t>
            </a:r>
          </a:p>
          <a:p>
            <a:pPr marL="0" indent="0">
              <a:buNone/>
            </a:pPr>
            <a:endParaRPr lang="en-GB" b="1" dirty="0"/>
          </a:p>
          <a:p>
            <a:pPr marL="514350" indent="-514350">
              <a:buAutoNum type="arabicPeriod"/>
            </a:pPr>
            <a:r>
              <a:rPr lang="en-GB" dirty="0"/>
              <a:t>Is there seasonal variation in the frequency of presentation of CTS?</a:t>
            </a:r>
          </a:p>
          <a:p>
            <a:pPr marL="514350" indent="-514350">
              <a:buAutoNum type="arabicPeriod"/>
            </a:pPr>
            <a:r>
              <a:rPr lang="en-GB" dirty="0"/>
              <a:t>Is CTS more/less disabling/symptomatic (</a:t>
            </a:r>
            <a:r>
              <a:rPr lang="en-GB" dirty="0" err="1"/>
              <a:t>QuickDASH</a:t>
            </a:r>
            <a:r>
              <a:rPr lang="en-GB" dirty="0"/>
              <a:t>) during specific times of the year?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Do patients with CTS catastrophise more/less during specific times of the year?</a:t>
            </a:r>
          </a:p>
          <a:p>
            <a:pPr marL="514350" indent="-514350">
              <a:buAutoNum type="arabicPeriod"/>
            </a:pPr>
            <a:r>
              <a:rPr lang="en-GB" dirty="0"/>
              <a:t>Is there a correlation between </a:t>
            </a:r>
            <a:r>
              <a:rPr lang="en-GB" dirty="0" err="1"/>
              <a:t>QuickDASH</a:t>
            </a:r>
            <a:r>
              <a:rPr lang="en-GB" dirty="0"/>
              <a:t> and pain catastrophising?</a:t>
            </a:r>
          </a:p>
          <a:p>
            <a:pPr marL="514350" indent="-514350">
              <a:buAutoNum type="arabicPeriod"/>
            </a:pPr>
            <a:r>
              <a:rPr lang="en-GB" dirty="0"/>
              <a:t>Does timing of CTR affect postop </a:t>
            </a:r>
            <a:r>
              <a:rPr lang="en-GB" dirty="0" err="1"/>
              <a:t>QuickDASH</a:t>
            </a:r>
            <a:r>
              <a:rPr lang="en-GB" dirty="0"/>
              <a:t> (summer vs winter)?</a:t>
            </a:r>
          </a:p>
        </p:txBody>
      </p:sp>
    </p:spTree>
    <p:extLst>
      <p:ext uri="{BB962C8B-B14F-4D97-AF65-F5344CB8AC3E}">
        <p14:creationId xmlns:p14="http://schemas.microsoft.com/office/powerpoint/2010/main" val="4190413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D0A3E-0E72-3F79-6DC0-D3199FE50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Neo </a:t>
            </a:r>
            <a:r>
              <a:rPr lang="en-GB" dirty="0" err="1"/>
              <a:t>Mehilainen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16CE4C-B2F9-3999-8485-5AD223909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4140" y="2281321"/>
            <a:ext cx="4622417" cy="3466812"/>
          </a:xfrm>
        </p:spPr>
      </p:pic>
      <p:pic>
        <p:nvPicPr>
          <p:cNvPr id="7" name="Picture 6" descr="A group of people sitting at a table eating food">
            <a:extLst>
              <a:ext uri="{FF2B5EF4-FFF2-40B4-BE49-F238E27FC236}">
                <a16:creationId xmlns:a16="http://schemas.microsoft.com/office/drawing/2014/main" id="{7C90943C-DDD5-3140-DAE9-E0715819D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985" y="2122552"/>
            <a:ext cx="4686476" cy="3514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73436-8FFE-6B7A-76AA-6A1626467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6" y="1690688"/>
            <a:ext cx="3476436" cy="463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09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C4FB-B511-A151-98BE-5FC6FD65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-99332"/>
            <a:ext cx="10515600" cy="1325563"/>
          </a:xfrm>
        </p:spPr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Finnish Wrist Arthroscopy Course course</a:t>
            </a:r>
          </a:p>
        </p:txBody>
      </p:sp>
      <p:pic>
        <p:nvPicPr>
          <p:cNvPr id="5" name="Content Placeholder 4" descr="A person and person smiling for a picture&#10;&#10;AI-generated content may be incorrect.">
            <a:extLst>
              <a:ext uri="{FF2B5EF4-FFF2-40B4-BE49-F238E27FC236}">
                <a16:creationId xmlns:a16="http://schemas.microsoft.com/office/drawing/2014/main" id="{C043489E-7B69-2304-14F4-5A7B2CE2A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3950" y="1900818"/>
            <a:ext cx="5396711" cy="4047532"/>
          </a:xfrm>
        </p:spPr>
      </p:pic>
      <p:pic>
        <p:nvPicPr>
          <p:cNvPr id="7" name="Picture 6" descr="A person taking a selfie in front of a statue">
            <a:extLst>
              <a:ext uri="{FF2B5EF4-FFF2-40B4-BE49-F238E27FC236}">
                <a16:creationId xmlns:a16="http://schemas.microsoft.com/office/drawing/2014/main" id="{3295E57A-E18D-2151-9BDB-9340174AE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3146" y="1900819"/>
            <a:ext cx="5396711" cy="404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73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E8F9BB-A4F1-34BB-88BF-E36253EC2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ED03C1-4EE1-2253-067B-ACBB79D88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ample being pipetted into a petri dish">
            <a:extLst>
              <a:ext uri="{FF2B5EF4-FFF2-40B4-BE49-F238E27FC236}">
                <a16:creationId xmlns:a16="http://schemas.microsoft.com/office/drawing/2014/main" id="{7C6D0BCB-B05F-DE53-8E0C-0E823E0CFA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16" r="-2" b="-2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A1B87C-F641-7028-2073-C092801D1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18B59-0E10-4FB5-AC91-9149CCB3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69" y="3149896"/>
            <a:ext cx="4023360" cy="12927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/>
              <a:t>Social Activities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593E34-E636-79AE-D4B8-0AA009D65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1F6668-96FC-4EAF-39AF-1D556B214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305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371A-918E-91BB-FE66-BAFCE541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Turku</a:t>
            </a:r>
          </a:p>
        </p:txBody>
      </p:sp>
      <p:pic>
        <p:nvPicPr>
          <p:cNvPr id="5" name="Content Placeholder 4" descr="Two men taking a selfie&#10;&#10;AI-generated content may be incorrect.">
            <a:extLst>
              <a:ext uri="{FF2B5EF4-FFF2-40B4-BE49-F238E27FC236}">
                <a16:creationId xmlns:a16="http://schemas.microsoft.com/office/drawing/2014/main" id="{6F4A9A29-C954-A0E1-A161-CC0635194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28745" y="2248606"/>
            <a:ext cx="4985885" cy="3739413"/>
          </a:xfrm>
        </p:spPr>
      </p:pic>
      <p:pic>
        <p:nvPicPr>
          <p:cNvPr id="7" name="Picture 6" descr="A person taking a selfie with a scooter">
            <a:extLst>
              <a:ext uri="{FF2B5EF4-FFF2-40B4-BE49-F238E27FC236}">
                <a16:creationId xmlns:a16="http://schemas.microsoft.com/office/drawing/2014/main" id="{218B899D-45FD-3685-8EFA-751A5F980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041" y="2248607"/>
            <a:ext cx="4985883" cy="3739412"/>
          </a:xfrm>
          <a:prstGeom prst="rect">
            <a:avLst/>
          </a:prstGeom>
        </p:spPr>
      </p:pic>
      <p:sp>
        <p:nvSpPr>
          <p:cNvPr id="8" name="AutoShape 2" descr="Image preview">
            <a:extLst>
              <a:ext uri="{FF2B5EF4-FFF2-40B4-BE49-F238E27FC236}">
                <a16:creationId xmlns:a16="http://schemas.microsoft.com/office/drawing/2014/main" id="{C0175D13-AD37-E2B0-D86E-F262722A68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412C06-6248-D7ED-7CEA-D7CAEB80B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121" y="1625369"/>
            <a:ext cx="3219474" cy="498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05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</Words>
  <Application>Microsoft Office PowerPoint</Application>
  <PresentationFormat>Widescreen</PresentationFormat>
  <Paragraphs>20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FESSH Research Fellowship</vt:lpstr>
      <vt:lpstr>Research/Clinical Activities</vt:lpstr>
      <vt:lpstr>PowerPoint Presentation</vt:lpstr>
      <vt:lpstr>Seasonal variations in Carpal Tunnel Syndrome</vt:lpstr>
      <vt:lpstr>Seasonal variations in Carpal Tunnel Syndrome</vt:lpstr>
      <vt:lpstr>Neo Mehilainen</vt:lpstr>
      <vt:lpstr>2nd Finnish Wrist Arthroscopy Course course</vt:lpstr>
      <vt:lpstr>Social Activities</vt:lpstr>
      <vt:lpstr>Turku</vt:lpstr>
      <vt:lpstr>Stockholm</vt:lpstr>
      <vt:lpstr>Thank you,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Dimitris Challoumas</dc:creator>
  <cp:lastModifiedBy>Dimitris Challoumas</cp:lastModifiedBy>
  <cp:revision>1</cp:revision>
  <dcterms:created xsi:type="dcterms:W3CDTF">2025-06-25T06:00:04Z</dcterms:created>
  <dcterms:modified xsi:type="dcterms:W3CDTF">2025-06-25T21:40:11Z</dcterms:modified>
</cp:coreProperties>
</file>